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7061" b="8209"/>
          <a:stretch>
            <a:fillRect/>
          </a:stretch>
        </p:blipFill>
        <p:spPr>
          <a:xfrm>
            <a:off x="3048000" y="12954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 l="9434"/>
          <a:stretch>
            <a:fillRect/>
          </a:stretch>
        </p:blipFill>
        <p:spPr>
          <a:xfrm>
            <a:off x="1066800" y="3886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5029200" y="3886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346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Joyce Cox</cp:lastModifiedBy>
  <cp:revision>48</cp:revision>
  <dcterms:created xsi:type="dcterms:W3CDTF">2006-04-20T20:27:36Z</dcterms:created>
  <dcterms:modified xsi:type="dcterms:W3CDTF">2006-11-17T19:10:26Z</dcterms:modified>
</cp:coreProperties>
</file>