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custShowLst>
    <p:custShow name="Project Editors" id="0">
      <p:sldLst>
        <p:sld r:id="rId2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</p:sldLst>
    </p:custShow>
  </p:custShowLst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2_Background.JP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cover dir="lu"/>
  </p:transition>
  <p:txStyles>
    <p:titleStyle>
      <a:lvl1pPr algn="ctr" rtl="0" latinLnBrk="0">
        <a:spcBef>
          <a:spcPct val="0"/>
        </a:spcBef>
        <a:buNone/>
        <a:defRPr sz="4400" b="1" i="0" cap="small" baseline="0">
          <a:solidFill>
            <a:srgbClr val="7030A0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FontTx/>
        <a:buBlip>
          <a:blip r:embed="rId10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latinLnBrk="0">
        <a:spcBef>
          <a:spcPct val="20000"/>
        </a:spcBef>
        <a:buClr>
          <a:srgbClr val="C00000"/>
        </a:buClr>
        <a:buSzPct val="90000"/>
        <a:buFont typeface="Wingdings" pitchFamily="2" charset="2"/>
        <a:buChar char="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Strength</a:t>
            </a:r>
          </a:p>
          <a:p>
            <a:r>
              <a:rPr lang="en-US" dirty="0" smtClean="0"/>
              <a:t>Speed</a:t>
            </a:r>
          </a:p>
          <a:p>
            <a:r>
              <a:rPr lang="en-US" dirty="0" smtClean="0"/>
              <a:t>Champion</a:t>
            </a:r>
          </a:p>
          <a:p>
            <a:r>
              <a:rPr lang="en-US" dirty="0" smtClean="0"/>
              <a:t>Magic</a:t>
            </a:r>
          </a:p>
          <a:p>
            <a:r>
              <a:rPr lang="en-US" dirty="0" smtClean="0"/>
              <a:t>Enhanced senses</a:t>
            </a:r>
          </a:p>
          <a:p>
            <a:r>
              <a:rPr lang="en-US" dirty="0" smtClean="0"/>
              <a:t>Healing</a:t>
            </a:r>
          </a:p>
          <a:p>
            <a:r>
              <a:rPr lang="en-US" dirty="0" smtClean="0"/>
              <a:t>Extrasensory perception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Of wills</a:t>
            </a:r>
          </a:p>
          <a:p>
            <a:r>
              <a:rPr lang="en-US" dirty="0" smtClean="0"/>
              <a:t>Of strength</a:t>
            </a:r>
          </a:p>
          <a:p>
            <a:r>
              <a:rPr lang="en-US" dirty="0" smtClean="0"/>
              <a:t>Of wits</a:t>
            </a:r>
          </a:p>
          <a:p>
            <a:r>
              <a:rPr lang="en-US" dirty="0" smtClean="0"/>
              <a:t>Of skill</a:t>
            </a:r>
          </a:p>
          <a:p>
            <a:r>
              <a:rPr lang="en-US" dirty="0" smtClean="0"/>
              <a:t>Of knowledge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Betrayal</a:t>
            </a:r>
          </a:p>
          <a:p>
            <a:r>
              <a:rPr lang="en-US" dirty="0" smtClean="0"/>
              <a:t>Revelation</a:t>
            </a:r>
          </a:p>
          <a:p>
            <a:r>
              <a:rPr lang="en-US" dirty="0" smtClean="0"/>
              <a:t>Illusion</a:t>
            </a:r>
          </a:p>
          <a:p>
            <a:r>
              <a:rPr lang="en-US" dirty="0" smtClean="0"/>
              <a:t>Transformation</a:t>
            </a:r>
          </a:p>
          <a:p>
            <a:r>
              <a:rPr lang="en-US" dirty="0" smtClean="0"/>
              <a:t>Confession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Reluctant rebel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Untested potential</a:t>
            </a:r>
          </a:p>
        </p:txBody>
      </p:sp>
      <p:pic>
        <p:nvPicPr>
          <p:cNvPr id="7" name="Picture 6" descr="02_Pictures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1447800"/>
            <a:ext cx="327581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 rot="5400000">
            <a:off x="7186999" y="4852601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Nic Meiner, used with permission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t="7061" b="8209"/>
          <a:stretch>
            <a:fillRect/>
          </a:stretch>
        </p:blipFill>
        <p:spPr>
          <a:xfrm>
            <a:off x="1371600" y="16002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4" cstate="print"/>
          <a:srcRect l="1961" t="1665" r="3922" b="6089"/>
          <a:stretch>
            <a:fillRect/>
          </a:stretch>
        </p:blipFill>
        <p:spPr>
          <a:xfrm>
            <a:off x="3162300" y="27432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5" cstate="print"/>
          <a:srcRect l="9434"/>
          <a:stretch>
            <a:fillRect/>
          </a:stretch>
        </p:blipFill>
        <p:spPr>
          <a:xfrm>
            <a:off x="4953000" y="3886200"/>
            <a:ext cx="3200400" cy="22860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Innocent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Vulnerable</a:t>
            </a:r>
          </a:p>
          <a:p>
            <a:r>
              <a:rPr lang="en-US" dirty="0" smtClean="0"/>
              <a:t>Worthy</a:t>
            </a:r>
          </a:p>
          <a:p>
            <a:r>
              <a:rPr lang="en-US" dirty="0" smtClean="0"/>
              <a:t>Forms</a:t>
            </a:r>
          </a:p>
          <a:p>
            <a:pPr lvl="1"/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Other civilizations</a:t>
            </a:r>
          </a:p>
          <a:p>
            <a:pPr lvl="1"/>
            <a:r>
              <a:rPr lang="en-US" dirty="0" smtClean="0"/>
              <a:t>Animals</a:t>
            </a:r>
          </a:p>
          <a:p>
            <a:pPr lvl="1"/>
            <a:r>
              <a:rPr lang="en-US" dirty="0" smtClean="0"/>
              <a:t>The environment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622</TotalTime>
  <Words>305</Words>
  <Application>Microsoft Office PowerPoint</Application>
  <PresentationFormat>On-screen Show (4:3)</PresentationFormat>
  <Paragraphs>103</Paragraphs>
  <Slides>16</Slides>
  <Notes>0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  <vt:variant>
        <vt:lpstr>Custom Shows</vt:lpstr>
      </vt:variant>
      <vt:variant>
        <vt:i4>1</vt:i4>
      </vt:variant>
    </vt:vector>
  </HeadingPairs>
  <TitlesOfParts>
    <vt:vector size="18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  <vt:lpstr>Project Editors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creator>Joyce Cox</dc:creator>
  <dc:description>Copyright © 2006 Online Training Solutions, Inc.</dc:description>
  <cp:lastModifiedBy>Joyce Cox</cp:lastModifiedBy>
  <cp:revision>80</cp:revision>
  <dcterms:created xsi:type="dcterms:W3CDTF">2006-04-20T20:27:36Z</dcterms:created>
  <dcterms:modified xsi:type="dcterms:W3CDTF">2006-11-17T20:03:45Z</dcterms:modified>
</cp:coreProperties>
</file>