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Organization 101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6019800" y="1600200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406</TotalTime>
  <Words>144</Words>
  <Application>Microsoft Office PowerPoint</Application>
  <PresentationFormat>On-screen Show (4:3)</PresentationFormat>
  <Paragraphs>45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Organization 101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/>
  <dc:creator>Susie Bayers/Joyce Cox</dc:creator>
  <cp:keywords>organization, efficiency</cp:keywords>
  <dc:description>Copyright © 2006 Online Training Solutions, Inc.</dc:description>
  <cp:lastModifiedBy>Joyce Cox</cp:lastModifiedBy>
  <cp:revision>42</cp:revision>
  <dcterms:created xsi:type="dcterms:W3CDTF">2006-04-18T16:29:51Z</dcterms:created>
  <dcterms:modified xsi:type="dcterms:W3CDTF">2006-11-04T00:01:23Z</dcterms:modified>
  <cp:category>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