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222</TotalTime>
  <Words>135</Words>
  <Application>Microsoft Office PowerPoint</Application>
  <PresentationFormat>On-screen Show (4:3)</PresentationFormat>
  <Paragraphs>31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I?</dc:title>
  <dc:subject>Journaling</dc:subject>
  <dc:creator>Susie Bayers/Joyce Cox</dc:creator>
  <cp:keywords>journal, growing</cp:keywords>
  <dc:description>Copyright © 2006 Online Training Solutions, Inc.</dc:description>
  <cp:lastModifiedBy>Joyce Cox</cp:lastModifiedBy>
  <cp:revision>19</cp:revision>
  <dcterms:created xsi:type="dcterms:W3CDTF">2006-04-21T18:49:50Z</dcterms:created>
  <dcterms:modified xsi:type="dcterms:W3CDTF">2006-11-04T00:18:53Z</dcterms:modified>
  <cp:category>Proposals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</Properties>
</file>