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7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Reluctant rebel</a:t>
            </a:r>
            <a:endParaRPr lang="en-US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Untested potential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Innocent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Revenge</a:t>
            </a:r>
            <a:endParaRPr lang="en-US" dirty="0"/>
          </a:p>
          <a:p>
            <a:r>
              <a:rPr lang="en-US" dirty="0" smtClean="0"/>
              <a:t>Rescue</a:t>
            </a:r>
          </a:p>
          <a:p>
            <a:r>
              <a:rPr lang="en-US" dirty="0" smtClean="0"/>
              <a:t>Escape</a:t>
            </a:r>
          </a:p>
          <a:p>
            <a:r>
              <a:rPr lang="en-US" dirty="0" smtClean="0"/>
              <a:t>Choices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179</TotalTime>
  <Words>266</Words>
  <Application>Microsoft Office PowerPoint</Application>
  <PresentationFormat>On-screen Show (4:3)</PresentationFormat>
  <Paragraphs>78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subject>Fantasy series</dc:subject>
  <dc:creator>Joyce Cox</dc:creator>
  <cp:keywords>Taguien, fantasy</cp:keywords>
  <dc:description>Copyright © 2006 Online Training Solutions, Inc.</dc:description>
  <cp:lastModifiedBy>Joyce Cox</cp:lastModifiedBy>
  <cp:revision>34</cp:revision>
  <dcterms:created xsi:type="dcterms:W3CDTF">2006-04-20T20:27:36Z</dcterms:created>
  <dcterms:modified xsi:type="dcterms:W3CDTF">2006-11-04T00:06:03Z</dcterms:modified>
  <cp:category>Proposals</cp:category>
</cp:coreProperties>
</file>