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9" r:id="rId1"/>
  </p:sldMasterIdLst>
  <p:notesMasterIdLst>
    <p:notesMasterId r:id="rId8"/>
  </p:notesMasterIdLst>
  <p:handoutMasterIdLst>
    <p:handoutMasterId r:id="rId9"/>
  </p:handout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85160" autoAdjust="0"/>
  </p:normalViewPr>
  <p:slideViewPr>
    <p:cSldViewPr>
      <p:cViewPr>
        <p:scale>
          <a:sx n="64" d="100"/>
          <a:sy n="64" d="100"/>
        </p:scale>
        <p:origin x="-69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D61CD870-9B9C-4D9F-860A-E388D26B515B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50AF00E3-15B4-4333-82ED-DA5485126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BC10F2-C27F-479F-BD6C-40C485F2F88C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44336FBA-9AFB-4849-B8C1-6328B83FD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Sales Meeting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Results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Sales report presentation</a:t>
            </a:r>
            <a:endParaRPr lang="en-US" dirty="0"/>
          </a:p>
          <a:p>
            <a:r>
              <a:rPr lang="en-US" dirty="0" smtClean="0"/>
              <a:t>Sales analysis</a:t>
            </a:r>
          </a:p>
          <a:p>
            <a:r>
              <a:rPr lang="en-US" dirty="0" smtClean="0"/>
              <a:t>Product of the month</a:t>
            </a:r>
          </a:p>
          <a:p>
            <a:r>
              <a:rPr lang="en-US" dirty="0" smtClean="0"/>
              <a:t>Sales award</a:t>
            </a:r>
          </a:p>
          <a:p>
            <a:r>
              <a:rPr lang="en-US" dirty="0" smtClean="0"/>
              <a:t>Just Desserts!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Report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of April results</a:t>
            </a:r>
            <a:endParaRPr lang="en-US" dirty="0"/>
          </a:p>
          <a:p>
            <a:r>
              <a:rPr lang="en-US" dirty="0" smtClean="0"/>
              <a:t>May report: Jill </a:t>
            </a:r>
            <a:r>
              <a:rPr lang="en-US" dirty="0" err="1" smtClean="0"/>
              <a:t>Shrader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Analysis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sales</a:t>
            </a:r>
            <a:endParaRPr lang="en-US" dirty="0"/>
          </a:p>
          <a:p>
            <a:pPr lvl="1"/>
            <a:r>
              <a:rPr lang="en-US" dirty="0" smtClean="0"/>
              <a:t>Variance from April</a:t>
            </a:r>
          </a:p>
          <a:p>
            <a:pPr lvl="1"/>
            <a:r>
              <a:rPr lang="en-US" dirty="0" smtClean="0"/>
              <a:t>Variance from prior year</a:t>
            </a:r>
          </a:p>
          <a:p>
            <a:r>
              <a:rPr lang="en-US" dirty="0" smtClean="0"/>
              <a:t>Individual product line analysis</a:t>
            </a:r>
          </a:p>
          <a:p>
            <a:pPr lvl="1"/>
            <a:r>
              <a:rPr lang="en-US" dirty="0" smtClean="0"/>
              <a:t>Big sellers/losers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the Month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Bamboo furniture</a:t>
            </a:r>
            <a:endParaRPr lang="en-US" dirty="0"/>
          </a:p>
          <a:p>
            <a:pPr lvl="1"/>
            <a:r>
              <a:rPr lang="en-US" dirty="0" smtClean="0"/>
              <a:t>Increased sales</a:t>
            </a:r>
          </a:p>
          <a:p>
            <a:pPr lvl="1"/>
            <a:r>
              <a:rPr lang="en-US" dirty="0" smtClean="0"/>
              <a:t>Expectation for next month/quarter</a:t>
            </a:r>
          </a:p>
          <a:p>
            <a:pPr lvl="1"/>
            <a:r>
              <a:rPr lang="en-US" dirty="0" smtClean="0"/>
              <a:t>Marketing events?</a:t>
            </a:r>
          </a:p>
          <a:p>
            <a:pPr lvl="1"/>
            <a:r>
              <a:rPr lang="en-US" dirty="0" smtClean="0"/>
              <a:t>Expand product line?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Kudos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salesperson award goes to…..</a:t>
            </a:r>
            <a:endParaRPr lang="en-US"/>
          </a:p>
          <a:p>
            <a:r>
              <a:rPr lang="en-US" dirty="0" smtClean="0"/>
              <a:t>Post-meeting dessert time!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70</TotalTime>
  <Words>77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Aspect</vt:lpstr>
      <vt:lpstr>Sales Meeting</vt:lpstr>
      <vt:lpstr>Agenda</vt:lpstr>
      <vt:lpstr>Sales Report</vt:lpstr>
      <vt:lpstr>Monthly Analysis</vt:lpstr>
      <vt:lpstr>Product of the Month</vt:lpstr>
      <vt:lpstr>Kudos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Meeting</dc:title>
  <dc:subject>Sales</dc:subject>
  <dc:creator>Joyce Cox</dc:creator>
  <dc:description>Copyright © 2006 Online Training Solutions, Inc.</dc:description>
  <cp:lastModifiedBy>Joyce Cox</cp:lastModifiedBy>
  <cp:revision>16</cp:revision>
  <dcterms:created xsi:type="dcterms:W3CDTF">2006-04-05T21:43:37Z</dcterms:created>
  <dcterms:modified xsi:type="dcterms:W3CDTF">2006-11-17T20:04:26Z</dcterms:modified>
  <cp:category>Meetings</cp:category>
</cp:coreProperties>
</file>