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Company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if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/>
              <a:t>Headcount</a:t>
            </a:r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R&amp;D</a:t>
            </a:r>
            <a:endParaRPr lang="en-US"/>
          </a:p>
          <a:p>
            <a:r>
              <a:rPr lang="en-US" altLang="x-none"/>
              <a:t>Sales and marketing</a:t>
            </a:r>
          </a:p>
          <a:p>
            <a:r>
              <a:rPr lang="en-US" altLang="x-none"/>
              <a:t>General and administration</a:t>
            </a:r>
          </a:p>
          <a:p>
            <a:r>
              <a:rPr lang="en-US" altLang="x-none"/>
              <a:t>Areas of improvement</a:t>
            </a:r>
          </a:p>
          <a:p>
            <a:r>
              <a:rPr lang="en-US" altLang="x-none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Headcount</a:t>
            </a:r>
            <a:endParaRPr lang="en-US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151</Words>
  <Application>Microsoft PowerPoint 7.0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Headcount</vt:lpstr>
      <vt:lpstr>Goals for the Coming Year</vt:lpstr>
      <vt:lpstr>Summary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Joyce Cox</dc:creator>
  <dc:description>Copyright © 2006 Online Training Solutions, Inc.</dc:description>
  <cp:lastModifiedBy>Joyce Cox</cp:lastModifiedBy>
  <cp:revision>11</cp:revision>
  <cp:lastPrinted>1601-01-01T00:00:00Z</cp:lastPrinted>
  <dcterms:created xsi:type="dcterms:W3CDTF">2006-04-24T23:46:38Z</dcterms:created>
  <dcterms:modified xsi:type="dcterms:W3CDTF">2006-11-04T00:04:56Z</dcterms:modified>
  <cp:category>Meetings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</Properties>
</file>