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8" r:id="rId6"/>
    <p:sldId id="269" r:id="rId7"/>
    <p:sldId id="27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50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/>
          <a:p>
            <a:r>
              <a:rPr lang="en-US" altLang="x-none" dirty="0" smtClean="0"/>
              <a:t>Organization 101</a:t>
            </a:r>
            <a:endParaRPr lang="x-none" altLang="x-none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/>
          <a:p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7" name="5-Point Star 4"/>
          <p:cNvSpPr/>
          <p:nvPr/>
        </p:nvSpPr>
        <p:spPr>
          <a:xfrm>
            <a:off x="6019800" y="1600200"/>
            <a:ext cx="914400" cy="9144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All Together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Mismanagement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E-Mail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2286000" y="1905000"/>
            <a:ext cx="6399212" cy="42211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Actions 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268</TotalTime>
  <Words>115</Words>
  <Application>Microsoft Office PowerPoint</Application>
  <PresentationFormat>On-screen Show (4:3)</PresentationFormat>
  <Paragraphs>32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Ticking clock design template [1]</vt:lpstr>
      <vt:lpstr>Organization 101</vt:lpstr>
      <vt:lpstr>Clean Up Your Space</vt:lpstr>
      <vt:lpstr>Get Your Tools Together</vt:lpstr>
      <vt:lpstr>Know the Process</vt:lpstr>
      <vt:lpstr>Spend Your Time Wisely</vt:lpstr>
      <vt:lpstr>Cost of Mismanagement</vt:lpstr>
      <vt:lpstr>Manage Your E-Mail</vt:lpstr>
      <vt:lpstr>Use Your Calendar</vt:lpstr>
      <vt:lpstr>Keep It Close</vt:lpstr>
      <vt:lpstr>Put It All Together</vt:lpstr>
    </vt:vector>
  </TitlesOfParts>
  <Manager/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subject/>
  <dc:creator>Susie Bayers/Joyce Cox</dc:creator>
  <cp:keywords>organization, efficiency</cp:keywords>
  <dc:description>Copyright © 2006 Online Training Solutions, Inc.</dc:description>
  <cp:lastModifiedBy>Joyce Cox</cp:lastModifiedBy>
  <cp:revision>28</cp:revision>
  <dcterms:created xsi:type="dcterms:W3CDTF">2006-04-18T16:29:51Z</dcterms:created>
  <dcterms:modified xsi:type="dcterms:W3CDTF">2006-11-03T23:55:38Z</dcterms:modified>
  <cp:category>Training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</Properties>
</file>