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59" r:id="rId4"/>
    <p:sldId id="260" r:id="rId5"/>
    <p:sldId id="268" r:id="rId6"/>
    <p:sldId id="269" r:id="rId7"/>
    <p:sldId id="27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50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0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B7FFE138-060B-4A09-A290-32377E64A3C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78A8-2A4E-4FED-8C6A-165E3EC8D9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8A2C-6AB6-433F-BC71-C4EE38BC3DC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F6D3474C-9AB0-4C46-94FC-532709E129BA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/>
          <a:p>
            <a:r>
              <a:rPr lang="en-US" altLang="x-none" dirty="0" smtClean="0"/>
              <a:t>Organization 101</a:t>
            </a:r>
            <a:endParaRPr lang="x-none" altLang="x-none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/>
          <a:p>
            <a:r>
              <a:rPr lang="en-US" altLang="x-none" dirty="0" smtClean="0"/>
              <a:t>Producing better results through better organization</a:t>
            </a:r>
            <a:endParaRPr lang="x-none" altLang="x-none"/>
          </a:p>
        </p:txBody>
      </p:sp>
      <p:sp>
        <p:nvSpPr>
          <p:cNvPr id="7" name="5-Point Star 4"/>
          <p:cNvSpPr/>
          <p:nvPr/>
        </p:nvSpPr>
        <p:spPr>
          <a:xfrm>
            <a:off x="6019800" y="1600200"/>
            <a:ext cx="914400" cy="9144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 It All Together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Your Space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438400"/>
          </a:xfrm>
        </p:spPr>
        <p:txBody>
          <a:bodyPr/>
          <a:lstStyle/>
          <a:p>
            <a:r>
              <a:rPr lang="en-US" dirty="0" smtClean="0"/>
              <a:t>Messy space = bad image</a:t>
            </a:r>
            <a:endParaRPr lang="en-US" dirty="0"/>
          </a:p>
          <a:p>
            <a:r>
              <a:rPr lang="en-US" dirty="0" smtClean="0"/>
              <a:t>A place for everything</a:t>
            </a:r>
          </a:p>
          <a:p>
            <a:r>
              <a:rPr lang="en-US" dirty="0" smtClean="0"/>
              <a:t>Handle it once!</a:t>
            </a:r>
          </a:p>
          <a:p>
            <a:r>
              <a:rPr lang="en-US" dirty="0" smtClean="0"/>
              <a:t>Daily maintenance</a:t>
            </a:r>
          </a:p>
          <a:p>
            <a:endParaRPr lang="en-US" dirty="0"/>
          </a:p>
        </p:txBody>
      </p:sp>
      <p:sp>
        <p:nvSpPr>
          <p:cNvPr id="26" name="Rectangle 4"/>
          <p:cNvSpPr txBox="1"/>
          <p:nvPr/>
        </p:nvSpPr>
        <p:spPr>
          <a:xfrm flipH="1">
            <a:off x="5029200" y="4800600"/>
            <a:ext cx="32004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I got it all together, but I forgot where I put it.</a:t>
            </a:r>
            <a:endParaRPr lang="en-US" dirty="0"/>
          </a:p>
          <a:p>
            <a:pPr marL="0" indent="0">
              <a:buNone/>
            </a:pPr>
            <a:r>
              <a:rPr lang="en-US" sz="1800" dirty="0" smtClean="0"/>
              <a:t>	       - Anonymous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Your Tools Together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Stackable bins</a:t>
            </a:r>
            <a:endParaRPr lang="en-US"/>
          </a:p>
          <a:p>
            <a:r>
              <a:rPr lang="en-US" dirty="0" smtClean="0"/>
              <a:t>Paper (printer and writing)</a:t>
            </a:r>
          </a:p>
          <a:p>
            <a:r>
              <a:rPr lang="en-US" dirty="0" smtClean="0"/>
              <a:t>Sticky notes, stapler, paper clips, tape, pens</a:t>
            </a:r>
          </a:p>
          <a:p>
            <a:r>
              <a:rPr lang="en-US" dirty="0" smtClean="0"/>
              <a:t>Invoices/forms/envelopes</a:t>
            </a:r>
          </a:p>
          <a:p>
            <a:r>
              <a:rPr lang="en-US" dirty="0" smtClean="0"/>
              <a:t>File folders</a:t>
            </a:r>
          </a:p>
          <a:p>
            <a:r>
              <a:rPr lang="en-US" dirty="0" smtClean="0"/>
              <a:t>Calendar</a:t>
            </a:r>
          </a:p>
          <a:p>
            <a:r>
              <a:rPr lang="en-US" dirty="0" smtClean="0"/>
              <a:t>Wastebasket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the Process</a:t>
            </a:r>
            <a:endParaRPr lang="en-US" dirty="0"/>
          </a:p>
        </p:txBody>
      </p:sp>
      <p:sp>
        <p:nvSpPr>
          <p:cNvPr id="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 the correct workflow</a:t>
            </a:r>
            <a:endParaRPr lang="en-US"/>
          </a:p>
          <a:p>
            <a:r>
              <a:rPr lang="en-US" dirty="0" smtClean="0"/>
              <a:t>Ask before you leap!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 Your Time Wisely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4413" y="1905000"/>
          <a:ext cx="6399213" cy="2392680"/>
        </p:xfrm>
        <a:graphic>
          <a:graphicData uri="http://schemas.openxmlformats.org/drawingml/2006/table">
            <a:tbl>
              <a:tblPr firstRow="1" firstCol="1">
                <a:tableStyleId>{9DCAF9ED-07DC-4A11-8D7F-57B35C25682E}</a:tableStyleId>
              </a:tblPr>
              <a:tblGrid>
                <a:gridCol w="2133071"/>
                <a:gridCol w="2133071"/>
                <a:gridCol w="2133071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Effect of Focused Activity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Task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Spent per Day</a:t>
                      </a:r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Saved per Week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Paper documents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minutes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hours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E-mail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 minutes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r>
                        <a:rPr lang="en-US" baseline="0" dirty="0" smtClean="0"/>
                        <a:t> hours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Calendar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minutes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hours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of Mismanagement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Your E-Mail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>
          <a:xfrm>
            <a:off x="2286000" y="1905000"/>
            <a:ext cx="6399212" cy="422116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Calendar</a:t>
            </a:r>
            <a:endParaRPr lang="en-US" dirty="0"/>
          </a:p>
        </p:txBody>
      </p:sp>
      <p:sp>
        <p:nvSpPr>
          <p:cNvPr id="19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895600"/>
          </a:xfrm>
        </p:spPr>
        <p:txBody>
          <a:bodyPr/>
          <a:lstStyle/>
          <a:p>
            <a:r>
              <a:rPr lang="en-US" dirty="0" smtClean="0"/>
              <a:t>Track it all</a:t>
            </a:r>
            <a:endParaRPr lang="en-US" dirty="0"/>
          </a:p>
          <a:p>
            <a:pPr lvl="1"/>
            <a:r>
              <a:rPr lang="en-US" dirty="0" smtClean="0"/>
              <a:t>Actions items</a:t>
            </a:r>
          </a:p>
          <a:p>
            <a:pPr lvl="1"/>
            <a:r>
              <a:rPr lang="en-US" dirty="0" smtClean="0"/>
              <a:t>Follow-up items</a:t>
            </a:r>
          </a:p>
          <a:p>
            <a:pPr lvl="1"/>
            <a:r>
              <a:rPr lang="en-US" dirty="0" smtClean="0"/>
              <a:t>Plan the time</a:t>
            </a:r>
          </a:p>
          <a:p>
            <a:r>
              <a:rPr lang="en-US" dirty="0" smtClean="0"/>
              <a:t>Personal and work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/>
          <p:nvPr/>
        </p:nvSpPr>
        <p:spPr>
          <a:xfrm>
            <a:off x="1524000" y="685800"/>
            <a:ext cx="62484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>
              <a:buNone/>
            </a:pPr>
            <a:endParaRPr lang="en-US" sz="3600" dirty="0"/>
          </a:p>
        </p:txBody>
      </p:sp>
      <p:sp>
        <p:nvSpPr>
          <p:cNvPr id="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It Close</a:t>
            </a:r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cking clock design template [1]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462</TotalTime>
  <Words>144</Words>
  <Application>Microsoft Office PowerPoint</Application>
  <PresentationFormat>On-screen Show (4:3)</PresentationFormat>
  <Paragraphs>45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Ticking clock design template [1]</vt:lpstr>
      <vt:lpstr>Organization 101</vt:lpstr>
      <vt:lpstr>Clean Up Your Space</vt:lpstr>
      <vt:lpstr>Get Your Tools Together</vt:lpstr>
      <vt:lpstr>Know the Process</vt:lpstr>
      <vt:lpstr>Spend Your Time Wisely</vt:lpstr>
      <vt:lpstr>Cost of Mismanagement</vt:lpstr>
      <vt:lpstr>Manage Your E-Mail</vt:lpstr>
      <vt:lpstr>Use Your Calendar</vt:lpstr>
      <vt:lpstr>Keep It Close</vt:lpstr>
      <vt:lpstr>Put It All Together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 101</dc:title>
  <dc:creator>Susie Bayers/Joyce Cox</dc:creator>
  <cp:keywords>organization, efficiency</cp:keywords>
  <dc:description>Copyright © 2006 Online Training Solutions, Inc.</dc:description>
  <cp:lastModifiedBy>Joyce Cox</cp:lastModifiedBy>
  <cp:revision>32</cp:revision>
  <dcterms:created xsi:type="dcterms:W3CDTF">2006-04-18T16:29:51Z</dcterms:created>
  <dcterms:modified xsi:type="dcterms:W3CDTF">2006-11-03T23:58:58Z</dcterms:modified>
  <cp:category>Training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TC011594421033</vt:lpwstr>
  </property>
</Properties>
</file>