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3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F:\Writing\Microsoft\Office12\Excel%2012%20SBS\Chapter14\Revenue%20Chart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'Revenue by Level'!$C$2</c:f>
              <c:strCache>
                <c:ptCount val="1"/>
                <c:pt idx="0">
                  <c:v>Revenue</c:v>
                </c:pt>
              </c:strCache>
            </c:strRef>
          </c:tx>
          <c:cat>
            <c:strRef>
              <c:f>'Revenue by Level'!$B$3:$B$7</c:f>
              <c:strCache>
                <c:ptCount val="5"/>
                <c:pt idx="0">
                  <c:v>Ground</c:v>
                </c:pt>
                <c:pt idx="1">
                  <c:v>3Day</c:v>
                </c:pt>
                <c:pt idx="2">
                  <c:v>2Day</c:v>
                </c:pt>
                <c:pt idx="3">
                  <c:v>Overnight</c:v>
                </c:pt>
                <c:pt idx="4">
                  <c:v>Priority Overnight</c:v>
                </c:pt>
              </c:strCache>
            </c:strRef>
          </c:cat>
          <c:val>
            <c:numRef>
              <c:f>'Revenue by Level'!$C$3:$C$7</c:f>
              <c:numCache>
                <c:formatCode>_(\$* #,##0_);_(\$* \(#,##0\);_(\$* "-"??_);_(@_)</c:formatCode>
                <c:ptCount val="5"/>
                <c:pt idx="0">
                  <c:v>20101264</c:v>
                </c:pt>
                <c:pt idx="1">
                  <c:v>26811778</c:v>
                </c:pt>
                <c:pt idx="2">
                  <c:v>19251279</c:v>
                </c:pt>
                <c:pt idx="3">
                  <c:v>24551509</c:v>
                </c:pt>
                <c:pt idx="4">
                  <c:v>21781958</c:v>
                </c:pt>
              </c:numCache>
            </c:numRef>
          </c:val>
        </c:ser>
        <c:shape val="box"/>
        <c:axId val="95835648"/>
        <c:axId val="95837568"/>
        <c:axId val="0"/>
      </c:bar3DChart>
      <c:catAx>
        <c:axId val="95835648"/>
        <c:scaling>
          <c:orientation val="minMax"/>
        </c:scaling>
        <c:axPos val="b"/>
        <c:tickLblPos val="nextTo"/>
        <c:crossAx val="95837568"/>
        <c:crosses val="autoZero"/>
        <c:auto val="1"/>
        <c:lblAlgn val="ctr"/>
        <c:lblOffset val="100"/>
      </c:catAx>
      <c:valAx>
        <c:axId val="95837568"/>
        <c:scaling>
          <c:orientation val="minMax"/>
        </c:scaling>
        <c:axPos val="l"/>
        <c:majorGridlines/>
        <c:numFmt formatCode="_(\$* #,##0_);_(\$* \(#,##0\);_(\$* &quot;-&quot;??_);_(@_)" sourceLinked="1"/>
        <c:tickLblPos val="nextTo"/>
        <c:crossAx val="95835648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C88FC-B742-4FE2-93A2-E9D7FA5E0F81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73694-F4E7-40C1-83B4-C6F23A4774E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C88FC-B742-4FE2-93A2-E9D7FA5E0F81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73694-F4E7-40C1-83B4-C6F23A4774E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C88FC-B742-4FE2-93A2-E9D7FA5E0F81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73694-F4E7-40C1-83B4-C6F23A4774E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C88FC-B742-4FE2-93A2-E9D7FA5E0F81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73694-F4E7-40C1-83B4-C6F23A4774E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C88FC-B742-4FE2-93A2-E9D7FA5E0F81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73694-F4E7-40C1-83B4-C6F23A4774E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C88FC-B742-4FE2-93A2-E9D7FA5E0F81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73694-F4E7-40C1-83B4-C6F23A4774E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C88FC-B742-4FE2-93A2-E9D7FA5E0F81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73694-F4E7-40C1-83B4-C6F23A4774E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C88FC-B742-4FE2-93A2-E9D7FA5E0F81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73694-F4E7-40C1-83B4-C6F23A4774E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C88FC-B742-4FE2-93A2-E9D7FA5E0F81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73694-F4E7-40C1-83B4-C6F23A4774E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C88FC-B742-4FE2-93A2-E9D7FA5E0F81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73694-F4E7-40C1-83B4-C6F23A4774E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C88FC-B742-4FE2-93A2-E9D7FA5E0F81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73694-F4E7-40C1-83B4-C6F23A4774E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AC88FC-B742-4FE2-93A2-E9D7FA5E0F81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73694-F4E7-40C1-83B4-C6F23A4774E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1"/>
          <p:cNvGraphicFramePr/>
          <p:nvPr/>
        </p:nvGraphicFramePr>
        <p:xfrm>
          <a:off x="2286000" y="205740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>
    <Stage xmlns="885ef8ef-b0e2-46c3-bcee-d69298ac4b8c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5162EB5626B0459652576A60CA51EA" ma:contentTypeVersion="1" ma:contentTypeDescription="Create a new document." ma:contentTypeScope="" ma:versionID="1fe3c43947697766cb4395b454ad2d82">
  <xsd:schema xmlns:xsd="http://www.w3.org/2001/XMLSchema" xmlns:p="http://schemas.microsoft.com/office/2006/metadata/properties" xmlns:ns2="885ef8ef-b0e2-46c3-bcee-d69298ac4b8c" targetNamespace="http://schemas.microsoft.com/office/2006/metadata/properties" ma:root="true" ma:fieldsID="ca0c5d11beb612b1b90728990a87c6fa" ns2:_="">
    <xsd:import namespace="885ef8ef-b0e2-46c3-bcee-d69298ac4b8c"/>
    <xsd:element name="properties">
      <xsd:complexType>
        <xsd:sequence>
          <xsd:element name="documentManagement">
            <xsd:complexType>
              <xsd:all>
                <xsd:element ref="ns2:Stag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885ef8ef-b0e2-46c3-bcee-d69298ac4b8c" elementFormDefault="qualified">
    <xsd:import namespace="http://schemas.microsoft.com/office/2006/documentManagement/types"/>
    <xsd:element name="Stage" ma:index="8" nillable="true" ma:displayName="Stage" ma:description="Editorial/production stages" ma:format="RadioButtons" ma:internalName="Stage">
      <xsd:simpleType>
        <xsd:restriction base="dms:Choice">
          <xsd:enumeration value="AU Review"/>
          <xsd:enumeration value="CE1"/>
          <xsd:enumeration value="AU layout review"/>
          <xsd:enumeration value="Pg cx"/>
          <xsd:enumeration value="Proof"/>
          <xsd:enumeration value="Proof cx"/>
          <xsd:enumeration value="FINAL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E3F28235-1DC1-4FCB-BD66-AB90570F98AA}"/>
</file>

<file path=customXml/itemProps2.xml><?xml version="1.0" encoding="utf-8"?>
<ds:datastoreItem xmlns:ds="http://schemas.openxmlformats.org/officeDocument/2006/customXml" ds:itemID="{1B87782E-29E7-4FFB-ACC6-810BAD56C3F2}"/>
</file>

<file path=customXml/itemProps3.xml><?xml version="1.0" encoding="utf-8"?>
<ds:datastoreItem xmlns:ds="http://schemas.openxmlformats.org/officeDocument/2006/customXml" ds:itemID="{0C37C225-83FF-4A63-B100-036EE00E39DF}"/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Curt</dc:creator>
  <cp:lastModifiedBy>Curt Frye</cp:lastModifiedBy>
  <cp:revision>2</cp:revision>
  <dcterms:created xsi:type="dcterms:W3CDTF">2006-10-13T15:12:40Z</dcterms:created>
  <dcterms:modified xsi:type="dcterms:W3CDTF">2006-11-17T11:26:56Z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sed in Chapter">
    <vt:lpwstr>true</vt:lpwstr>
  </property>
</Properties>
</file>