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5" name="Shape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3" name="Shape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6" name="Shape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7" name="Shape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8" name="Shape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19" name="Shape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0" name="Shape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1" name="Shape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3" name="Shape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5" name="Shape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374904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  <a:extLst/>
          </a:lstStyle>
          <a:p>
            <a:fld id="{AE9F0D65-CF11-4DEB-ABD7-B58E2C15A88A}" type="datetimeFigureOut">
              <a:rPr lang="en-US" smtClean="0"/>
              <a:pPr/>
              <a:t>11/28/2006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BBEF9189-7987-4B12-870D-1B90C338BE09}" type="slidenum">
              <a:rPr lang="en-US" smtClean="0"/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latinLnBrk="0">
        <a:spcBef>
          <a:spcPct val="0"/>
        </a:spcBef>
        <a:buNone/>
        <a:defRPr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latinLnBrk="0">
        <a:spcBef>
          <a:spcPts val="700"/>
        </a:spcBef>
        <a:buClr>
          <a:schemeClr val="tx2"/>
        </a:buClr>
        <a:buSzPct val="95000"/>
        <a:buFont typeface="Wingdings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latinLnBrk="0">
        <a:spcBef>
          <a:spcPct val="20000"/>
        </a:spcBef>
        <a:buClr>
          <a:schemeClr val="accent2"/>
        </a:buClr>
        <a:buSzPct val="90000"/>
        <a:buFont typeface="Wingdings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latinLnBrk="0">
        <a:spcBef>
          <a:spcPct val="20000"/>
        </a:spcBef>
        <a:buClr>
          <a:schemeClr val="accent2"/>
        </a:buClr>
        <a:buFont typeface="Wingdings 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latinLnBrk="0">
        <a:spcBef>
          <a:spcPct val="20000"/>
        </a:spcBef>
        <a:buClr>
          <a:schemeClr val="accent3"/>
        </a:buClr>
        <a:buFont typeface="Wingdings 3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latinLnBrk="0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latinLnBrk="0">
        <a:spcBef>
          <a:spcPct val="20000"/>
        </a:spcBef>
        <a:buClr>
          <a:schemeClr val="accent3"/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latinLnBrk="0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Yearly Revenue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Consolidated Messenger</a:t>
            </a:r>
          </a:p>
          <a:p>
            <a:r>
              <a:rPr lang="en-US" dirty="0" smtClean="0"/>
              <a:t>FY2007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by Category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Stage xmlns="885ef8ef-b0e2-46c3-bcee-d69298ac4b8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5162EB5626B0459652576A60CA51EA" ma:contentTypeVersion="1" ma:contentTypeDescription="Create a new document." ma:contentTypeScope="" ma:versionID="1fe3c43947697766cb4395b454ad2d82">
  <xsd:schema xmlns:xsd="http://www.w3.org/2001/XMLSchema" xmlns:p="http://schemas.microsoft.com/office/2006/metadata/properties" xmlns:ns2="885ef8ef-b0e2-46c3-bcee-d69298ac4b8c" targetNamespace="http://schemas.microsoft.com/office/2006/metadata/properties" ma:root="true" ma:fieldsID="ca0c5d11beb612b1b90728990a87c6fa" ns2:_="">
    <xsd:import namespace="885ef8ef-b0e2-46c3-bcee-d69298ac4b8c"/>
    <xsd:element name="properties">
      <xsd:complexType>
        <xsd:sequence>
          <xsd:element name="documentManagement">
            <xsd:complexType>
              <xsd:all>
                <xsd:element ref="ns2:Stag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85ef8ef-b0e2-46c3-bcee-d69298ac4b8c" elementFormDefault="qualified">
    <xsd:import namespace="http://schemas.microsoft.com/office/2006/documentManagement/types"/>
    <xsd:element name="Stage" ma:index="8" nillable="true" ma:displayName="Stage" ma:description="Editorial/production stages" ma:format="RadioButtons" ma:internalName="Stage">
      <xsd:simpleType>
        <xsd:restriction base="dms:Choice">
          <xsd:enumeration value="AU Review"/>
          <xsd:enumeration value="CE1"/>
          <xsd:enumeration value="AU layout review"/>
          <xsd:enumeration value="Pg cx"/>
          <xsd:enumeration value="Proof"/>
          <xsd:enumeration value="Proof cx"/>
          <xsd:enumeration value="FINAL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17180E-B0D3-47F4-8D15-9DB11728CC91}"/>
</file>

<file path=customXml/itemProps2.xml><?xml version="1.0" encoding="utf-8"?>
<ds:datastoreItem xmlns:ds="http://schemas.openxmlformats.org/officeDocument/2006/customXml" ds:itemID="{4AE78EB7-7575-4DCA-BCD3-518AA87B9FF8}"/>
</file>

<file path=customXml/itemProps3.xml><?xml version="1.0" encoding="utf-8"?>
<ds:datastoreItem xmlns:ds="http://schemas.openxmlformats.org/officeDocument/2006/customXml" ds:itemID="{CC857922-DD72-43EC-955F-965553090B91}"/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</TotalTime>
  <Words>9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Metro</vt:lpstr>
      <vt:lpstr>Yearly Revenue Summary</vt:lpstr>
      <vt:lpstr>Revenue by Category</vt:lpstr>
    </vt:vector>
  </TitlesOfParts>
  <Company>Techsoc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Yearly Sales Summary</dc:title>
  <dc:creator>Curt Frye</dc:creator>
  <cp:lastModifiedBy>Curt Frye</cp:lastModifiedBy>
  <cp:revision>4</cp:revision>
  <dcterms:created xsi:type="dcterms:W3CDTF">2006-10-12T14:59:10Z</dcterms:created>
  <dcterms:modified xsi:type="dcterms:W3CDTF">2006-11-28T23:11:01Z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sed in Chapter">
    <vt:lpwstr>true</vt:lpwstr>
  </property>
</Properties>
</file>