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Default Extension="png" ContentType="image/png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photoAlbum showCaptions="1" layout="4picTitle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notesMaster" Target="notesMasters/notesMaster1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14664D24-8727-4B46-86FF-97E6BE89078E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C33F0AB6-621A-452A-B266-7E1129E3F9D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581400"/>
            <a:ext cx="9144000" cy="78105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4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 Black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46600"/>
            <a:ext cx="9144000" cy="7874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3200" b="1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13525"/>
            <a:ext cx="2133600" cy="1682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>
              <a:latin typeface="Arial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13525"/>
            <a:ext cx="2895600" cy="1682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>
              <a:latin typeface="Arial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13525"/>
            <a:ext cx="2133600" cy="1682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C198CAFD-42BA-4700-9463-56C9DBCD94D5}" type="slidenum">
              <a:rPr lang="en-US" altLang="x-none">
                <a:latin typeface="Arial"/>
              </a:rPr>
              <a:pPr/>
              <a:t>‹#›</a:t>
            </a:fld>
            <a:endParaRPr lang="en-US" altLang="x-none">
              <a:latin typeface="Arial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10/4/2006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7848600" cy="685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685800"/>
            <a:ext cx="7848600" cy="5867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84950"/>
            <a:ext cx="2133600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endParaRPr lang="en-US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13525"/>
            <a:ext cx="2895600" cy="1682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endParaRPr lang="en-US" altLang="x-non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13525"/>
            <a:ext cx="2133600" cy="1365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fld id="{7173B16A-B297-4FCD-A69E-54C12980CC75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>
    <p:fade thruBlk="1"/>
  </p:transition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oyce\Documents\MSP\SBS_PowerPoint2007\Chapter07\04_HouseHome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Favorite Things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Unique Gifts from Wide World Importers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Something She Will Treasure</a:t>
            </a:r>
            <a:endParaRPr lang="en-US" dirty="0"/>
          </a:p>
        </p:txBody>
      </p:sp>
      <p:grpSp>
        <p:nvGrpSpPr>
          <p:cNvPr id="5" name="Group 5"/>
          <p:cNvGrpSpPr>
            <a:grpSpLocks noUngrp="1" noChangeAspect="1"/>
          </p:cNvGrpSpPr>
          <p:nvPr/>
        </p:nvGrpSpPr>
        <p:grpSpPr>
          <a:xfrm>
            <a:off x="1296988" y="1646238"/>
            <a:ext cx="2319337" cy="2274887"/>
            <a:chOff x="1296988" y="1646238"/>
            <a:chExt cx="2319337" cy="2274887"/>
          </a:xfrm>
        </p:grpSpPr>
        <p:sp>
          <p:nvSpPr>
            <p:cNvPr id="3" name="Rectangle 3" descr="06-03a.JPG"/>
            <p:cNvSpPr>
              <a:spLocks noRot="1" noChangeAspect="1" noMove="1" noResize="1"/>
            </p:cNvSpPr>
            <p:nvPr isPhoto="1"/>
          </p:nvSpPr>
          <p:spPr>
            <a:xfrm>
              <a:off x="1296988" y="1646238"/>
              <a:ext cx="2319337" cy="2033587"/>
            </a:xfrm>
            <a:prstGeom prst="roundRect">
              <a:avLst>
                <a:gd name="adj" fmla="val 16667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Rectangle 4"/>
            <p:cNvSpPr/>
            <p:nvPr/>
          </p:nvSpPr>
          <p:spPr>
            <a:xfrm>
              <a:off x="1296988" y="3692525"/>
              <a:ext cx="2319337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Bonbon dish</a:t>
              </a:r>
              <a:endParaRPr lang="en-US" sz="1600" dirty="0"/>
            </a:p>
          </p:txBody>
        </p:sp>
      </p:grpSp>
      <p:grpSp>
        <p:nvGrpSpPr>
          <p:cNvPr id="8" name="Group 8"/>
          <p:cNvGrpSpPr>
            <a:grpSpLocks noUngrp="1" noChangeAspect="1"/>
          </p:cNvGrpSpPr>
          <p:nvPr/>
        </p:nvGrpSpPr>
        <p:grpSpPr>
          <a:xfrm>
            <a:off x="5330825" y="1646238"/>
            <a:ext cx="2711450" cy="2274887"/>
            <a:chOff x="5330825" y="1646238"/>
            <a:chExt cx="2711450" cy="2274887"/>
          </a:xfrm>
        </p:grpSpPr>
        <p:sp>
          <p:nvSpPr>
            <p:cNvPr id="6" name="Rectangle 6" descr="06-03b.JPG"/>
            <p:cNvSpPr>
              <a:spLocks noRot="1" noChangeAspect="1" noMove="1" noResize="1"/>
            </p:cNvSpPr>
            <p:nvPr isPhoto="1"/>
          </p:nvSpPr>
          <p:spPr>
            <a:xfrm>
              <a:off x="5330825" y="1646238"/>
              <a:ext cx="2711450" cy="2033587"/>
            </a:xfrm>
            <a:prstGeom prst="roundRect">
              <a:avLst>
                <a:gd name="adj" fmla="val 16667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Rectangle 7"/>
            <p:cNvSpPr/>
            <p:nvPr/>
          </p:nvSpPr>
          <p:spPr>
            <a:xfrm>
              <a:off x="5330825" y="3692525"/>
              <a:ext cx="2711450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Teapot</a:t>
              </a:r>
              <a:endParaRPr lang="en-US" sz="1600" dirty="0"/>
            </a:p>
          </p:txBody>
        </p:sp>
      </p:grpSp>
      <p:grpSp>
        <p:nvGrpSpPr>
          <p:cNvPr id="11" name="Group 11"/>
          <p:cNvGrpSpPr>
            <a:grpSpLocks noUngrp="1" noChangeAspect="1"/>
          </p:cNvGrpSpPr>
          <p:nvPr/>
        </p:nvGrpSpPr>
        <p:grpSpPr>
          <a:xfrm>
            <a:off x="1157288" y="4137025"/>
            <a:ext cx="2598737" cy="2274888"/>
            <a:chOff x="1157288" y="4137025"/>
            <a:chExt cx="2598737" cy="2274888"/>
          </a:xfrm>
        </p:grpSpPr>
        <p:sp>
          <p:nvSpPr>
            <p:cNvPr id="9" name="Rectangle 9" descr="06-03c.JPG"/>
            <p:cNvSpPr>
              <a:spLocks noRot="1" noChangeAspect="1" noMove="1" noResize="1"/>
            </p:cNvSpPr>
            <p:nvPr isPhoto="1"/>
          </p:nvSpPr>
          <p:spPr>
            <a:xfrm>
              <a:off x="1157288" y="4137025"/>
              <a:ext cx="2598737" cy="2033588"/>
            </a:xfrm>
            <a:prstGeom prst="roundRect">
              <a:avLst>
                <a:gd name="adj" fmla="val 16667"/>
              </a:avLst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10"/>
            <p:cNvSpPr/>
            <p:nvPr/>
          </p:nvSpPr>
          <p:spPr>
            <a:xfrm>
              <a:off x="1157288" y="6183313"/>
              <a:ext cx="2598737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Jewelry box</a:t>
              </a:r>
              <a:endParaRPr lang="en-US" sz="1600" dirty="0"/>
            </a:p>
          </p:txBody>
        </p:sp>
      </p:grpSp>
      <p:grpSp>
        <p:nvGrpSpPr>
          <p:cNvPr id="14" name="Group 14"/>
          <p:cNvGrpSpPr>
            <a:grpSpLocks noUngrp="1" noChangeAspect="1"/>
          </p:cNvGrpSpPr>
          <p:nvPr/>
        </p:nvGrpSpPr>
        <p:grpSpPr>
          <a:xfrm>
            <a:off x="5330825" y="4137025"/>
            <a:ext cx="2711450" cy="2274888"/>
            <a:chOff x="5330825" y="4137025"/>
            <a:chExt cx="2711450" cy="2274888"/>
          </a:xfrm>
        </p:grpSpPr>
        <p:sp>
          <p:nvSpPr>
            <p:cNvPr id="12" name="Rectangle 12" descr="06-03d.JPG"/>
            <p:cNvSpPr>
              <a:spLocks noRot="1" noChangeAspect="1" noMove="1" noResize="1"/>
            </p:cNvSpPr>
            <p:nvPr isPhoto="1"/>
          </p:nvSpPr>
          <p:spPr>
            <a:xfrm>
              <a:off x="5330825" y="4137025"/>
              <a:ext cx="2711450" cy="2033588"/>
            </a:xfrm>
            <a:prstGeom prst="roundRect">
              <a:avLst>
                <a:gd name="adj" fmla="val 16667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Rectangle 13"/>
            <p:cNvSpPr/>
            <p:nvPr/>
          </p:nvSpPr>
          <p:spPr>
            <a:xfrm>
              <a:off x="5330825" y="6183313"/>
              <a:ext cx="2711450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Figurine</a:t>
              </a:r>
              <a:endParaRPr lang="en-US" sz="1600" dirty="0"/>
            </a:p>
          </p:txBody>
        </p:sp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a House a Home</a:t>
            </a:r>
            <a:endParaRPr lang="en-US" dirty="0"/>
          </a:p>
        </p:txBody>
      </p:sp>
      <p:pic>
        <p:nvPicPr>
          <p:cNvPr id="7" name="04_HouseHom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" y="676275"/>
            <a:ext cx="7848600" cy="588645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elancholy abstract design template">
  <a:themeElements>
    <a:clrScheme name="Office Theme 12">
      <a:dk1>
        <a:srgbClr val="777777"/>
      </a:dk1>
      <a:lt1>
        <a:srgbClr val="969696"/>
      </a:lt1>
      <a:dk2>
        <a:srgbClr val="686B5D"/>
      </a:dk2>
      <a:lt2>
        <a:srgbClr val="4E4E44"/>
      </a:lt2>
      <a:accent1>
        <a:srgbClr val="909082"/>
      </a:accent1>
      <a:accent2>
        <a:srgbClr val="809EA8"/>
      </a:accent2>
      <a:accent3>
        <a:srgbClr val="B9BAB6"/>
      </a:accent3>
      <a:accent4>
        <a:srgbClr val="7F7F7F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777777"/>
        </a:dk1>
        <a:lt1>
          <a:srgbClr val="969696"/>
        </a:lt1>
        <a:dk2>
          <a:srgbClr val="686B5D"/>
        </a:dk2>
        <a:lt2>
          <a:srgbClr val="4E4E44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7F7F7F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06085827-C0D3-46ED-8BE5-DACBB5F1EB69}"/>
</file>

<file path=customXml/itemProps2.xml><?xml version="1.0" encoding="utf-8"?>
<ds:datastoreItem xmlns:ds="http://schemas.openxmlformats.org/officeDocument/2006/customXml" ds:itemID="{DFD57BDA-2FDC-453F-BB37-4A649CCFEDC0}"/>
</file>

<file path=customXml/itemProps3.xml><?xml version="1.0" encoding="utf-8"?>
<ds:datastoreItem xmlns:ds="http://schemas.openxmlformats.org/officeDocument/2006/customXml" ds:itemID="{6BBD62AD-47E3-463B-A343-7EF9A8AC447D}"/>
</file>

<file path=docProps/app.xml><?xml version="1.0" encoding="utf-8"?>
<Properties xmlns="http://schemas.openxmlformats.org/officeDocument/2006/extended-properties" xmlns:vt="http://schemas.openxmlformats.org/officeDocument/2006/docPropsVTypes">
  <Template>Melancholy Template</Template>
  <TotalTime>43</TotalTime>
  <Words>23</Words>
  <Application>Microsoft Office PowerPoint</Application>
  <PresentationFormat>On-screen Show (4:3)</PresentationFormat>
  <Paragraphs>8</Paragraphs>
  <Slides>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Melancholy abstract design template</vt:lpstr>
      <vt:lpstr>Favorite Things</vt:lpstr>
      <vt:lpstr>Something She Will Treasure</vt:lpstr>
      <vt:lpstr>Make a House a Home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Favorite Things</dc:title>
  <dc:creator>Joyce Cox; Susie Bayers</dc:creator>
  <dc:description>Copyright (c) 2006 Online Training Solutions, Inc.</dc:description>
  <cp:lastModifiedBy>Joyce</cp:lastModifiedBy>
  <cp:revision>6</cp:revision>
  <dcterms:created xsi:type="dcterms:W3CDTF">2006-05-05T19:20:50Z</dcterms:created>
  <dcterms:modified xsi:type="dcterms:W3CDTF">2006-10-05T02:08:57Z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