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3082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dirty="0" err="1" smtClean="0"/>
              <a:t>Feng</a:t>
            </a:r>
            <a:r>
              <a:rPr lang="en-US" dirty="0" smtClean="0"/>
              <a:t> </a:t>
            </a:r>
            <a:r>
              <a:rPr lang="en-US" dirty="0" err="1" smtClean="0"/>
              <a:t>Shui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r>
              <a:rPr lang="en-US" dirty="0" smtClean="0"/>
              <a:t>Beginners’ Class</a:t>
            </a:r>
            <a:endParaRPr lang="en-US" dirty="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Welcome and introductions</a:t>
            </a:r>
          </a:p>
          <a:p>
            <a:r>
              <a:rPr lang="en-US" dirty="0" smtClean="0"/>
              <a:t>Logistics</a:t>
            </a:r>
          </a:p>
          <a:p>
            <a:r>
              <a:rPr lang="en-US" dirty="0" smtClean="0"/>
              <a:t>Establish knowledge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about the main concepts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Complementary energies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 descr="03_YinYa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876800"/>
            <a:ext cx="561975" cy="561975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176BF-10C6-4B6F-A49C-2201062D23E1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143000" y="5029200"/>
          <a:ext cx="4572000" cy="296672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286000"/>
                <a:gridCol w="2286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Career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Fame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Relationships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Creativity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Fortune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Health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Knowledge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Helpful people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oyce\Documents\MSP\SBS_PowerPoint2007\Chapter07\03_Introduction.wav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  <p:pic>
        <p:nvPicPr>
          <p:cNvPr id="5" name="03_Introductio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2400" y="5715000"/>
            <a:ext cx="990600" cy="9906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924800" y="56388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F6488226-8CE1-40C2-913F-88BC77FC29C1}"/>
</file>

<file path=customXml/itemProps2.xml><?xml version="1.0" encoding="utf-8"?>
<ds:datastoreItem xmlns:ds="http://schemas.openxmlformats.org/officeDocument/2006/customXml" ds:itemID="{4A4EBEC3-FCAC-4170-8D29-D04FAE36114F}"/>
</file>

<file path=customXml/itemProps3.xml><?xml version="1.0" encoding="utf-8"?>
<ds:datastoreItem xmlns:ds="http://schemas.openxmlformats.org/officeDocument/2006/customXml" ds:itemID="{93A7EA6E-3D7D-4A77-A9EC-D389B39B4368}"/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489</TotalTime>
  <Words>105</Words>
  <Application>Microsoft PowerPoint</Application>
  <PresentationFormat>On-screen Show (4:3)</PresentationFormat>
  <Paragraphs>60</Paragraphs>
  <Slides>7</Slides>
  <Notes>4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creator>Susie Bayers; Joyce Cox</dc:creator>
  <dc:description>Copyright (c) 2006 Online Training Solutions, Inc.</dc:description>
  <cp:lastModifiedBy>Joyce Cox</cp:lastModifiedBy>
  <cp:revision>58</cp:revision>
  <cp:lastPrinted>1601-01-01T00:00:00Z</cp:lastPrinted>
  <dcterms:created xsi:type="dcterms:W3CDTF">2006-04-20T18:05:29Z</dcterms:created>
  <dcterms:modified xsi:type="dcterms:W3CDTF">2006-11-13T20:51:12Z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  <property fmtid="{D5CDD505-2E9C-101B-9397-08002B2CF9AE}" pid="3" name="ContentTypeId">
    <vt:lpwstr>0x010100EC4D489DC97F7742BF9E29B3F7E45D8F</vt:lpwstr>
  </property>
</Properties>
</file>