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620"/>
    <p:restoredTop sz="94660"/>
  </p:normalViewPr>
  <p:slideViewPr>
    <p:cSldViewPr>
      <p:cViewPr>
        <p:scale>
          <a:sx n="64" d="100"/>
          <a:sy n="64" d="100"/>
        </p:scale>
        <p:origin x="-696" y="-3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B0A8A2A7-C262-48CA-BF06-762E45FC2093}" type="datetimeFigureOut">
              <a:rPr lang="en-US" smtClean="0"/>
              <a:pPr/>
              <a:t>10/7/2006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8CCCD334-5A06-494D-BEF3-10100B3B7D0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Click to edit Master text styles</a:t>
            </a:r>
            <a:endParaRPr lang="en-US"/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Second level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Third level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Fourth level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689C1400-7E95-4A1B-80FA-86724D625BA1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endParaRPr kumimoji="0" lang="x-none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B2FE5175-F80E-4505-9783-185501AC65FE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1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443038" y="2971800"/>
            <a:ext cx="7313612" cy="9906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3600" b="0" i="0" u="none" strike="noStrike" baseline="0">
                <a:solidFill>
                  <a:schemeClr val="tx2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4191000"/>
            <a:ext cx="7313612" cy="14478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tabLst/>
              <a:defRPr kumimoji="0" sz="28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r>
              <a:rPr lang="en-US" altLang="x-none"/>
              <a:t>Click to edit Master subtitle style</a:t>
            </a:r>
            <a:endParaRPr lang="en-US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dt" sz="half" idx="2"/>
          </p:nvPr>
        </p:nvSpPr>
        <p:spPr>
          <a:xfrm>
            <a:off x="1443038" y="6524625"/>
            <a:ext cx="2133600" cy="333375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endParaRPr lang="en-US" altLang="x-none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ftr" sz="quarter" idx="3"/>
          </p:nvPr>
        </p:nvSpPr>
        <p:spPr>
          <a:xfrm>
            <a:off x="3733800" y="6524625"/>
            <a:ext cx="2895600" cy="333375"/>
          </a:xfrm>
        </p:spPr>
        <p:txBody>
          <a:bodyPr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endParaRPr lang="en-US" altLang="x-none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781800" y="6524625"/>
            <a:ext cx="2133600" cy="333375"/>
          </a:xfrm>
        </p:spPr>
        <p:txBody>
          <a:bodyPr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fld id="{38EE7833-142D-4584-90D1-95033C54AB7C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5929C-48F2-4BCB-8285-49ABCF975C6F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BF4B0-251C-457E-9E16-F64B1EE0DA6B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D9A82-85D7-496B-8A4A-DDA8E84273BD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1447800" y="1600200"/>
            <a:ext cx="3579813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5180013" y="1600200"/>
            <a:ext cx="35814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BAD20-6416-4B1F-A0A3-DC41A7ED8EFA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03BA2-1242-4374-86E0-083C650FB31B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1447800" y="1600200"/>
            <a:ext cx="3579813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180013" y="1600200"/>
            <a:ext cx="35814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2317A-3B75-4DDB-B687-298E6C6C29DC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9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47800" y="274638"/>
            <a:ext cx="7313613" cy="1143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pPr lvl="0"/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7800" y="1600200"/>
            <a:ext cx="7313613" cy="452596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 altLang="x-none"/>
              <a:t>Click to edit Master text styles</a:t>
            </a:r>
            <a:endParaRPr lang="en-US"/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443038" y="6524625"/>
            <a:ext cx="2133600" cy="3333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endParaRPr lang="en-US" altLang="x-none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33800" y="6524625"/>
            <a:ext cx="2895600" cy="3333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endParaRPr lang="en-US" altLang="x-none"/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524625"/>
            <a:ext cx="2133600" cy="3333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fld id="{DACBA2D8-C6CE-4EC5-95A3-8DED5FAD43DF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/>
  <p:txStyles>
    <p:titleStyle>
      <a:defPPr>
        <a:defRPr>
          <a:latin typeface="+mj-lt"/>
          <a:ea typeface="+mj-ea"/>
          <a:cs typeface="+mj-cs"/>
        </a:defRPr>
      </a:defPPr>
      <a:lvl1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1pPr>
      <a:lvl2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2pPr>
      <a:lvl3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3pPr>
      <a:lvl4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4pPr>
      <a:lvl5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5pPr>
      <a:lvl6pPr marL="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6pPr>
      <a:lvl7pPr marL="4572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7pPr>
      <a:lvl8pPr marL="9144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8pPr>
      <a:lvl9pPr marL="13716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9pPr>
    </p:titleStyle>
    <p:bodyStyle>
      <a:defPPr>
        <a:defRPr>
          <a:latin typeface="+mn-lt"/>
          <a:ea typeface="+mn-ea"/>
          <a:cs typeface="+mn-cs"/>
        </a:defRPr>
      </a:defPPr>
      <a:lvl1pPr marL="342900" indent="-342900" algn="l" fontAlgn="base">
        <a:spcBef>
          <a:spcPct val="20000"/>
        </a:spcBef>
        <a:spcAft>
          <a:spcPct val="0"/>
        </a:spcAft>
        <a:buChar char="•"/>
        <a:defRPr sz="28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1pPr>
      <a:lvl2pPr marL="742950" indent="-285750" algn="l" fontAlgn="base">
        <a:spcBef>
          <a:spcPct val="20000"/>
        </a:spcBef>
        <a:spcAft>
          <a:spcPct val="0"/>
        </a:spcAft>
        <a:buChar char="–"/>
        <a:defRPr sz="24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2pPr>
      <a:lvl3pPr marL="11430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3pPr>
      <a:lvl4pPr marL="1600200" indent="-228600" algn="l" fontAlgn="base">
        <a:spcBef>
          <a:spcPct val="20000"/>
        </a:spcBef>
        <a:spcAft>
          <a:spcPct val="0"/>
        </a:spcAft>
        <a:buChar char="–"/>
        <a:defRPr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4pPr>
      <a:lvl5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5pPr>
      <a:lvl6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6pPr>
      <a:lvl7pPr marL="25146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7pPr>
      <a:lvl8pPr marL="29718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8pPr>
      <a:lvl9pPr marL="34290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47800" y="2133600"/>
            <a:ext cx="7313612" cy="990600"/>
          </a:xfrm>
        </p:spPr>
        <p:txBody>
          <a:bodyPr/>
          <a:lstStyle/>
          <a:p>
            <a:r>
              <a:rPr lang="en-US" altLang="x-none" sz="4800" dirty="0" smtClean="0"/>
              <a:t>Who Am I?</a:t>
            </a:r>
            <a:r>
              <a:rPr lang="en-US" altLang="x-none" i="1" dirty="0" smtClean="0"/>
              <a:t/>
            </a:r>
            <a:br>
              <a:rPr lang="en-US" altLang="x-none" i="1" dirty="0" smtClean="0"/>
            </a:br>
            <a:r>
              <a:rPr lang="en-US" altLang="x-none" i="1" dirty="0" smtClean="0"/>
              <a:t>A Journey into Journaling</a:t>
            </a:r>
            <a:endParaRPr lang="x-none" altLang="x-none" i="1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4191000"/>
            <a:ext cx="7313612" cy="1447800"/>
          </a:xfrm>
        </p:spPr>
        <p:txBody>
          <a:bodyPr/>
          <a:lstStyle/>
          <a:p>
            <a:r>
              <a:rPr lang="en-US" altLang="x-none" dirty="0" smtClean="0"/>
              <a:t>John Evans, Project Editor</a:t>
            </a:r>
          </a:p>
          <a:p>
            <a:r>
              <a:rPr lang="x-none" altLang="x-none" smtClean="0"/>
              <a:t>G</a:t>
            </a:r>
            <a:r>
              <a:rPr lang="en-US" altLang="x-none" dirty="0" smtClean="0"/>
              <a:t>rowing Pains Series</a:t>
            </a:r>
          </a:p>
        </p:txBody>
      </p:sp>
    </p:spTree>
  </p:cSld>
  <p:clrMapOvr>
    <a:masterClrMapping/>
  </p:clrMapOvr>
  <p:transition advTm="11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Exactly Is Journaling?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conversation with yourself</a:t>
            </a:r>
            <a:endParaRPr lang="en-US" dirty="0"/>
          </a:p>
          <a:p>
            <a:r>
              <a:rPr lang="en-US" dirty="0" smtClean="0"/>
              <a:t>Time to think about the day</a:t>
            </a:r>
          </a:p>
          <a:p>
            <a:r>
              <a:rPr lang="en-US" dirty="0" smtClean="0"/>
              <a:t>A way to process stressful events</a:t>
            </a:r>
          </a:p>
          <a:p>
            <a:r>
              <a:rPr lang="en-US" dirty="0" smtClean="0"/>
              <a:t>Get things off your mind</a:t>
            </a:r>
          </a:p>
        </p:txBody>
      </p:sp>
    </p:spTree>
  </p:cSld>
  <p:clrMapOvr>
    <a:masterClrMapping/>
  </p:clrMapOvr>
  <p:transition advTm="60747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 Yourself Up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Choose your special book</a:t>
            </a:r>
            <a:endParaRPr lang="en-US" dirty="0"/>
          </a:p>
          <a:p>
            <a:r>
              <a:rPr lang="en-US" dirty="0" smtClean="0"/>
              <a:t>Choose a special time</a:t>
            </a:r>
          </a:p>
          <a:p>
            <a:r>
              <a:rPr lang="en-US" dirty="0" smtClean="0"/>
              <a:t>Choose a special place</a:t>
            </a:r>
            <a:endParaRPr lang="en-US" dirty="0"/>
          </a:p>
        </p:txBody>
      </p:sp>
    </p:spTree>
  </p:cSld>
  <p:clrMapOvr>
    <a:masterClrMapping/>
  </p:clrMapOvr>
  <p:transition advTm="71122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to Write About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Ask yourself questions</a:t>
            </a:r>
            <a:endParaRPr lang="en-US" dirty="0"/>
          </a:p>
          <a:p>
            <a:pPr lvl="1"/>
            <a:r>
              <a:rPr lang="en-US" dirty="0" smtClean="0"/>
              <a:t>How am I feeling right now?</a:t>
            </a:r>
          </a:p>
          <a:p>
            <a:pPr lvl="1"/>
            <a:r>
              <a:rPr lang="en-US" dirty="0" smtClean="0"/>
              <a:t>What happened to me today?</a:t>
            </a:r>
          </a:p>
          <a:p>
            <a:pPr lvl="1"/>
            <a:r>
              <a:rPr lang="en-US" dirty="0" smtClean="0"/>
              <a:t>Who are my best friends and why?</a:t>
            </a:r>
          </a:p>
          <a:p>
            <a:r>
              <a:rPr lang="en-US" dirty="0" smtClean="0"/>
              <a:t>Letters</a:t>
            </a:r>
          </a:p>
          <a:p>
            <a:r>
              <a:rPr lang="en-US" dirty="0" smtClean="0"/>
              <a:t>Short stories and poems</a:t>
            </a:r>
          </a:p>
          <a:p>
            <a:r>
              <a:rPr lang="en-US" dirty="0" smtClean="0"/>
              <a:t>Likes and dislikes</a:t>
            </a:r>
          </a:p>
          <a:p>
            <a:r>
              <a:rPr lang="en-US" dirty="0" smtClean="0"/>
              <a:t>Dreams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 advTm="70592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Pictures Are Important, Too!</a:t>
            </a:r>
            <a:endParaRPr lang="en-US" dirty="0"/>
          </a:p>
        </p:txBody>
      </p:sp>
      <p:sp>
        <p:nvSpPr>
          <p:cNvPr id="4" name="5-Point Star 3"/>
          <p:cNvSpPr/>
          <p:nvPr/>
        </p:nvSpPr>
        <p:spPr>
          <a:xfrm>
            <a:off x="3505200" y="1828800"/>
            <a:ext cx="2667000" cy="2590800"/>
          </a:xfrm>
          <a:prstGeom prst="star5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ME</a:t>
            </a:r>
            <a:endParaRPr lang="en-US" dirty="0"/>
          </a:p>
        </p:txBody>
      </p:sp>
      <p:sp>
        <p:nvSpPr>
          <p:cNvPr id="5" name="Right Arrow 4"/>
          <p:cNvSpPr/>
          <p:nvPr/>
        </p:nvSpPr>
        <p:spPr>
          <a:xfrm>
            <a:off x="6400800" y="2895600"/>
            <a:ext cx="99060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 flipH="1">
            <a:off x="2362200" y="2895600"/>
            <a:ext cx="99060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Explosion 1 9"/>
          <p:cNvSpPr/>
          <p:nvPr/>
        </p:nvSpPr>
        <p:spPr>
          <a:xfrm>
            <a:off x="1066800" y="2590800"/>
            <a:ext cx="1219200" cy="1371600"/>
          </a:xfrm>
          <a:prstGeom prst="irregularSeal1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Tom</a:t>
            </a:r>
            <a:endParaRPr lang="en-US" dirty="0"/>
          </a:p>
        </p:txBody>
      </p:sp>
      <p:sp>
        <p:nvSpPr>
          <p:cNvPr id="11" name="Heart 10"/>
          <p:cNvSpPr/>
          <p:nvPr/>
        </p:nvSpPr>
        <p:spPr>
          <a:xfrm>
            <a:off x="7239000" y="3657600"/>
            <a:ext cx="1219200" cy="1371600"/>
          </a:xfrm>
          <a:prstGeom prst="heart">
            <a:avLst/>
          </a:prstGeom>
          <a:solidFill>
            <a:srgbClr val="C0000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Tony</a:t>
            </a:r>
            <a:endParaRPr lang="en-US" dirty="0"/>
          </a:p>
        </p:txBody>
      </p:sp>
      <p:sp>
        <p:nvSpPr>
          <p:cNvPr id="12" name="Heart 11"/>
          <p:cNvSpPr/>
          <p:nvPr/>
        </p:nvSpPr>
        <p:spPr>
          <a:xfrm>
            <a:off x="6705600" y="5181600"/>
            <a:ext cx="1219200" cy="1371600"/>
          </a:xfrm>
          <a:prstGeom prst="heart">
            <a:avLst/>
          </a:prstGeom>
          <a:solidFill>
            <a:srgbClr val="C0000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Tony</a:t>
            </a:r>
            <a:endParaRPr lang="en-US" dirty="0"/>
          </a:p>
        </p:txBody>
      </p:sp>
      <p:sp>
        <p:nvSpPr>
          <p:cNvPr id="13" name="Heart 12"/>
          <p:cNvSpPr/>
          <p:nvPr/>
        </p:nvSpPr>
        <p:spPr>
          <a:xfrm>
            <a:off x="7391400" y="2286000"/>
            <a:ext cx="1219200" cy="1371600"/>
          </a:xfrm>
          <a:prstGeom prst="heart">
            <a:avLst/>
          </a:prstGeom>
          <a:solidFill>
            <a:srgbClr val="C0000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Tony</a:t>
            </a:r>
            <a:endParaRPr lang="en-US" dirty="0"/>
          </a:p>
        </p:txBody>
      </p:sp>
      <p:cxnSp>
        <p:nvCxnSpPr>
          <p:cNvPr id="31" name="Shape 30"/>
          <p:cNvCxnSpPr>
            <a:stCxn id="12" idx="0"/>
            <a:endCxn id="4" idx="3"/>
          </p:cNvCxnSpPr>
          <p:nvPr/>
        </p:nvCxnSpPr>
        <p:spPr>
          <a:xfrm rot="16200000" flipV="1">
            <a:off x="5936571" y="4145870"/>
            <a:ext cx="1104909" cy="1652351"/>
          </a:xfrm>
          <a:prstGeom prst="curvedConnector3">
            <a:avLst>
              <a:gd name="adj1" fmla="val 50000"/>
            </a:avLst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urved Connector 32"/>
          <p:cNvCxnSpPr>
            <a:stCxn id="13" idx="0"/>
            <a:endCxn id="4" idx="0"/>
          </p:cNvCxnSpPr>
          <p:nvPr/>
        </p:nvCxnSpPr>
        <p:spPr>
          <a:xfrm rot="16200000" flipV="1">
            <a:off x="6019800" y="647700"/>
            <a:ext cx="800100" cy="3162300"/>
          </a:xfrm>
          <a:prstGeom prst="curvedConnector3">
            <a:avLst>
              <a:gd name="adj1" fmla="val 128571"/>
            </a:avLst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Tm="40618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Are There Rules?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Be honest</a:t>
            </a:r>
            <a:endParaRPr lang="en-US" dirty="0"/>
          </a:p>
          <a:p>
            <a:r>
              <a:rPr lang="en-US" dirty="0" smtClean="0"/>
              <a:t>Leave room to make changes</a:t>
            </a:r>
          </a:p>
          <a:p>
            <a:r>
              <a:rPr lang="en-US" dirty="0" smtClean="0"/>
              <a:t>Keep it private if you want</a:t>
            </a:r>
          </a:p>
          <a:p>
            <a:r>
              <a:rPr lang="en-US" dirty="0" smtClean="0"/>
              <a:t>Date your entries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 advTm="50393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Famous Examples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“Walden Pond” by Henry David Thoreau</a:t>
            </a:r>
            <a:endParaRPr lang="en-US" dirty="0"/>
          </a:p>
          <a:p>
            <a:r>
              <a:rPr lang="en-US" dirty="0" smtClean="0"/>
              <a:t>“The Diary of Samuel Pepys</a:t>
            </a:r>
            <a:r>
              <a:rPr lang="en-US" smtClean="0"/>
              <a:t>”</a:t>
            </a:r>
            <a:endParaRPr lang="en-US" dirty="0" smtClean="0"/>
          </a:p>
        </p:txBody>
      </p:sp>
    </p:spTree>
  </p:cSld>
  <p:clrMapOvr>
    <a:masterClrMapping/>
  </p:clrMapOvr>
  <p:transition advTm="21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riting close-up design template">
  <a:themeElements>
    <a:clrScheme name="WritingDesignTemplate 4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CFAF7"/>
      </a:accent3>
      <a:accent4>
        <a:srgbClr val="000000"/>
      </a:accent4>
      <a:accent5>
        <a:srgbClr val="FFFFFF"/>
      </a:accent5>
      <a:accent6>
        <a:srgbClr val="7FB3E7"/>
      </a:accent6>
      <a:hlink>
        <a:srgbClr val="0066CC"/>
      </a:hlink>
      <a:folHlink>
        <a:srgbClr val="00A800"/>
      </a:folHlink>
    </a:clrScheme>
    <a:fontScheme name="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>
    <a:lnDef>
      <a:spPr>
        <a:ln w="38100">
          <a:solidFill>
            <a:srgbClr val="7030A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WritingDesign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D489DC97F7742BF9E29B3F7E45D8F" ma:contentTypeVersion="2" ma:contentTypeDescription="Create a new document." ma:contentTypeScope="" ma:versionID="5e79617d903986d3c59beba28fb4e788">
  <xsd:schema xmlns:xsd="http://www.w3.org/2001/XMLSchema" xmlns:p="http://schemas.microsoft.com/office/2006/metadata/properties" xmlns:ns2="59138bff-0427-4634-adba-14ec25af6504" targetNamespace="http://schemas.microsoft.com/office/2006/metadata/properties" ma:root="true" ma:fieldsID="363f90a203823e8a44c4f895e4bfcd3f" ns2:_="">
    <xsd:import namespace="59138bff-0427-4634-adba-14ec25af6504"/>
    <xsd:element name="properties">
      <xsd:complexType>
        <xsd:sequence>
          <xsd:element name="documentManagement">
            <xsd:complexType>
              <xsd:all>
                <xsd:element ref="ns2:Stage" minOccurs="0"/>
                <xsd:element ref="ns2:C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59138bff-0427-4634-adba-14ec25af6504" elementFormDefault="qualified">
    <xsd:import namespace="http://schemas.microsoft.com/office/2006/documentManagement/types"/>
    <xsd:element name="Stage" ma:index="8" nillable="true" ma:displayName="Stage" ma:default="&lt;none&gt;" ma:format="RadioButtons" ma:internalName="Stage">
      <xsd:simpleType>
        <xsd:restriction base="dms:Choice">
          <xsd:enumeration value="&lt;none&gt;"/>
          <xsd:enumeration value="CE1"/>
          <xsd:enumeration value="QA"/>
          <xsd:enumeration value="TR1"/>
          <xsd:enumeration value="AU Review"/>
          <xsd:enumeration value="TR2"/>
          <xsd:enumeration value="CE2"/>
          <xsd:enumeration value="Index"/>
          <xsd:enumeration value="Layout"/>
        </xsd:restriction>
      </xsd:simpleType>
    </xsd:element>
    <xsd:element name="CE" ma:index="9" nillable="true" ma:displayName="CE" ma:default="&lt;none&gt;" ma:format="RadioButtons" ma:internalName="CE">
      <xsd:simpleType>
        <xsd:restriction base="dms:Choice">
          <xsd:enumeration value="&lt;none&gt;"/>
          <xsd:enumeration value="Jaime"/>
          <xsd:enumeration value="Joan"/>
          <xsd:enumeration value="Susie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CE xmlns="59138bff-0427-4634-adba-14ec25af6504">&lt;none&gt;</CE>
    <Stage xmlns="59138bff-0427-4634-adba-14ec25af6504">&lt;none&gt;</Stage>
  </documentManagement>
</p:properties>
</file>

<file path=customXml/itemProps1.xml><?xml version="1.0" encoding="utf-8"?>
<ds:datastoreItem xmlns:ds="http://schemas.openxmlformats.org/officeDocument/2006/customXml" ds:itemID="{1A7E7556-EB5E-4CE8-A4D9-02C5DC3908BB}"/>
</file>

<file path=customXml/itemProps2.xml><?xml version="1.0" encoding="utf-8"?>
<ds:datastoreItem xmlns:ds="http://schemas.openxmlformats.org/officeDocument/2006/customXml" ds:itemID="{301605DE-DE4A-4BFB-949B-561BFF3B8468}"/>
</file>

<file path=customXml/itemProps3.xml><?xml version="1.0" encoding="utf-8"?>
<ds:datastoreItem xmlns:ds="http://schemas.openxmlformats.org/officeDocument/2006/customXml" ds:itemID="{49E9979A-3AF0-4F28-9CF5-DEEC3AF63B54}"/>
</file>

<file path=docProps/app.xml><?xml version="1.0" encoding="utf-8"?>
<Properties xmlns="http://schemas.openxmlformats.org/officeDocument/2006/extended-properties" xmlns:vt="http://schemas.openxmlformats.org/officeDocument/2006/docPropsVTypes">
  <Template>Writing close-up design template</Template>
  <TotalTime>350</TotalTime>
  <Words>140</Words>
  <Application>Microsoft Office PowerPoint</Application>
  <PresentationFormat>On-screen Show (4:3)</PresentationFormat>
  <Paragraphs>36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Writing close-up design template</vt:lpstr>
      <vt:lpstr>Who Am I? A Journey into Journaling</vt:lpstr>
      <vt:lpstr>What Exactly Is Journaling?</vt:lpstr>
      <vt:lpstr>Set Yourself Up</vt:lpstr>
      <vt:lpstr>What to Write About</vt:lpstr>
      <vt:lpstr>Pictures Are Important, Too!</vt:lpstr>
      <vt:lpstr>Are There Rules?</vt:lpstr>
      <vt:lpstr>Famous Examples</vt:lpstr>
    </vt:vector>
  </TitlesOfParts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Journal Keeping</dc:title>
  <dc:creator>Susie Bayers; Joyce Cox</dc:creator>
  <dc:description>Copyright (c) 2006 Online Training Solutions, Inc.</dc:description>
  <cp:lastModifiedBy>Joyce</cp:lastModifiedBy>
  <cp:revision>33</cp:revision>
  <dcterms:created xsi:type="dcterms:W3CDTF">2006-04-21T18:49:50Z</dcterms:created>
  <dcterms:modified xsi:type="dcterms:W3CDTF">2006-10-07T23:22:48Z</dcterms:modified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TC011594371033</vt:lpwstr>
  </property>
  <property fmtid="{D5CDD505-2E9C-101B-9397-08002B2CF9AE}" pid="3" name="ContentTypeId">
    <vt:lpwstr>0x010100EC4D489DC97F7742BF9E29B3F7E45D8F</vt:lpwstr>
  </property>
</Properties>
</file>