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702" y="-174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handoutMaster" Target="handoutMasters/handoutMaster1.xml"/><Relationship Id="rId10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2_Background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eaLnBrk="1" latinLnBrk="0" hangingPunct="1">
        <a:spcBef>
          <a:spcPct val="0"/>
        </a:spcBef>
        <a:buNone/>
        <a:defRPr sz="4400" b="1" i="0" cap="small" baseline="0">
          <a:solidFill>
            <a:srgbClr val="7030A0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FontTx/>
        <a:buBlip>
          <a:blip r:embed="rId10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eaLnBrk="1" latinLnBrk="0" hangingPunct="1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cover dir="l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 Template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C911B969-0E9E-4AE9-B7E9-CCDCB0A41004}"/>
</file>

<file path=customXml/itemProps2.xml><?xml version="1.0" encoding="utf-8"?>
<ds:datastoreItem xmlns:ds="http://schemas.openxmlformats.org/officeDocument/2006/customXml" ds:itemID="{67745347-E954-4FE0-B402-1793A662E85A}"/>
</file>

<file path=customXml/itemProps3.xml><?xml version="1.0" encoding="utf-8"?>
<ds:datastoreItem xmlns:ds="http://schemas.openxmlformats.org/officeDocument/2006/customXml" ds:itemID="{CF60490F-5730-424E-9D5B-2DC601058C6C}"/>
</file>

<file path=docProps/app.xml><?xml version="1.0" encoding="utf-8"?>
<Properties xmlns="http://schemas.openxmlformats.org/officeDocument/2006/extended-properties" xmlns:vt="http://schemas.openxmlformats.org/officeDocument/2006/docPropsVTypes">
  <Template>My Template</Template>
  <TotalTime>6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My Template</vt:lpstr>
      <vt:lpstr>Slide 1</vt:lpstr>
      <vt:lpstr>Slide 2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Joyce Cox</dc:creator>
  <dc:description>Copyright (c) 2006 Online Training Solutions, Inc.</dc:description>
  <cp:lastModifiedBy>Joyce</cp:lastModifiedBy>
  <cp:revision>1</cp:revision>
  <dcterms:created xsi:type="dcterms:W3CDTF">2006-10-07T21:11:55Z</dcterms:created>
  <dcterms:modified xsi:type="dcterms:W3CDTF">2006-10-07T21:17:59Z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