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diagrams/colors1.xml" ContentType="application/vnd.openxmlformats-officedocument.drawingml.diagramColor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customXml/itemProps1.xml" ContentType="application/vnd.openxmlformats-officedocument.customXmlPropertie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Default Extension="gif" ContentType="image/gif"/>
  <Override PartName="/ppt/diagrams/layout1.xml" ContentType="application/vnd.openxmlformats-officedocument.drawingml.diagram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7" r:id="rId2"/>
    <p:sldId id="258" r:id="rId3"/>
    <p:sldId id="259" r:id="rId4"/>
    <p:sldId id="260" r:id="rId5"/>
    <p:sldId id="268" r:id="rId6"/>
    <p:sldId id="262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B301B821-A1FF-4177-AEE7-76D212191A09}">
  <a:tblStyle styleId="{B301B821-A1FF-4177-AEE7-76D212191A09}" styleName="Medium Style 9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band2V>
      <a:tcStyle>
        <a:tcBdr/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seCell>
      <a:tcStyle>
        <a:tcBdr/>
      </a:tcStyle>
    </a:seCell>
    <a:swCell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  <a:neCell>
      <a:tcStyle>
        <a:tcBdr/>
      </a:tcStyle>
    </a:neCell>
    <a:nwCell>
      <a:tcStyle>
        <a:tcBdr/>
      </a:tcStyle>
    </a:nwCell>
  </a:tblStyle>
  <a:tblStyle styleId="{6E25E649-3F16-4E02-A733-19D2CDBF48F0}" styleName="Medium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  <a:neCell>
      <a:tcStyle>
        <a:tcBdr/>
      </a:tcStyle>
    </a:neCell>
    <a:nwCell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64" d="100"/>
          <a:sy n="64" d="100"/>
        </p:scale>
        <p:origin x="-696" y="-30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90" d="100"/>
        <a:sy n="90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customXml" Target="../customXml/item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customXml" Target="../customXml/item2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customXml" Target="../customXml/item1.xml"/></Relationships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hyperlink" Target="mailto:david@consolidatedmessenger.com?subject=Organization%20presentation" TargetMode="Externa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3B2B253-6386-4A71-9679-6D9A9C3B28AA}" type="doc">
      <dgm:prSet loTypeId="urn:microsoft.com/office/officeart/2005/8/layout/default#1" loCatId="process" qsTypeId="urn:microsoft.com/office/officeart/2005/8/quickstyle/simple2#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32A5C624-71B5-47C4-8D4F-FD4D8C142E1C}">
      <dgm:prSet phldrT="[Text]"/>
      <dgm:spPr>
        <a:solidFill>
          <a:schemeClr val="accent1">
            <a:lumMod val="90000"/>
          </a:schemeClr>
        </a:solidFill>
      </dgm:spPr>
      <dgm:t>
        <a:bodyPr/>
        <a:lstStyle/>
        <a:p>
          <a:r>
            <a:rPr lang="en-US" b="1" dirty="0" smtClean="0">
              <a:solidFill>
                <a:srgbClr val="FF0000"/>
              </a:solidFill>
            </a:rPr>
            <a:t>Key Responsibilities</a:t>
          </a:r>
          <a:endParaRPr lang="en-US" b="1" dirty="0">
            <a:solidFill>
              <a:srgbClr val="FF0000"/>
            </a:solidFill>
          </a:endParaRPr>
        </a:p>
      </dgm:t>
    </dgm:pt>
    <dgm:pt modelId="{14C23B5D-F547-4D57-BF04-F8DF64EB12BB}" type="parTrans" cxnId="{4476496C-7DC0-4EBA-8684-FFCBAA2D6819}">
      <dgm:prSet/>
      <dgm:spPr/>
      <dgm:t>
        <a:bodyPr/>
        <a:lstStyle/>
        <a:p>
          <a:endParaRPr lang="en-US"/>
        </a:p>
      </dgm:t>
    </dgm:pt>
    <dgm:pt modelId="{B5C33CA7-A1FC-4535-9C31-E5D1195BF8C8}" type="sibTrans" cxnId="{4476496C-7DC0-4EBA-8684-FFCBAA2D6819}">
      <dgm:prSet/>
      <dgm:spPr/>
      <dgm:t>
        <a:bodyPr/>
        <a:lstStyle/>
        <a:p>
          <a:endParaRPr lang="en-US"/>
        </a:p>
      </dgm:t>
    </dgm:pt>
    <dgm:pt modelId="{10337C6A-D1CA-4812-8E5D-31516EAFFB1C}">
      <dgm:prSet phldrT="[Text]"/>
      <dgm:spPr/>
      <dgm:t>
        <a:bodyPr/>
        <a:lstStyle/>
        <a:p>
          <a:r>
            <a:rPr lang="en-US" b="1" dirty="0" smtClean="0">
              <a:solidFill>
                <a:srgbClr val="FF0000"/>
              </a:solidFill>
            </a:rPr>
            <a:t>Weekly Review</a:t>
          </a:r>
          <a:endParaRPr lang="en-US" b="1" dirty="0">
            <a:solidFill>
              <a:srgbClr val="FF0000"/>
            </a:solidFill>
          </a:endParaRPr>
        </a:p>
      </dgm:t>
    </dgm:pt>
    <dgm:pt modelId="{C7382406-7FAF-4CF2-A05D-C56FFDDB08D4}" type="parTrans" cxnId="{FCD0E0B1-5C9D-4A4C-A458-ADA597A44202}">
      <dgm:prSet/>
      <dgm:spPr/>
      <dgm:t>
        <a:bodyPr/>
        <a:lstStyle/>
        <a:p>
          <a:endParaRPr lang="en-US"/>
        </a:p>
      </dgm:t>
    </dgm:pt>
    <dgm:pt modelId="{A4B87A22-63B3-45FB-9148-596AB6936B01}" type="sibTrans" cxnId="{FCD0E0B1-5C9D-4A4C-A458-ADA597A44202}">
      <dgm:prSet/>
      <dgm:spPr/>
      <dgm:t>
        <a:bodyPr/>
        <a:lstStyle/>
        <a:p>
          <a:endParaRPr lang="en-US"/>
        </a:p>
      </dgm:t>
    </dgm:pt>
    <dgm:pt modelId="{77B17D05-490B-41B6-94C3-359C60A74946}">
      <dgm:prSet phldrT="[Text]"/>
      <dgm:spPr/>
      <dgm:t>
        <a:bodyPr/>
        <a:lstStyle/>
        <a:p>
          <a:r>
            <a:rPr lang="en-US" b="1" dirty="0" smtClean="0">
              <a:solidFill>
                <a:srgbClr val="FF0000"/>
              </a:solidFill>
            </a:rPr>
            <a:t>Organization Chart</a:t>
          </a:r>
          <a:endParaRPr lang="en-US" b="1" dirty="0">
            <a:solidFill>
              <a:srgbClr val="FF0000"/>
            </a:solidFill>
          </a:endParaRPr>
        </a:p>
      </dgm:t>
    </dgm:pt>
    <dgm:pt modelId="{9E18C644-ACFA-44DE-BD51-81187F81E79C}" type="parTrans" cxnId="{987BF2D9-B4D6-4404-8670-95E57D2AFC12}">
      <dgm:prSet/>
      <dgm:spPr/>
      <dgm:t>
        <a:bodyPr/>
        <a:lstStyle/>
        <a:p>
          <a:endParaRPr lang="en-US"/>
        </a:p>
      </dgm:t>
    </dgm:pt>
    <dgm:pt modelId="{ABFB802D-2A12-477C-A179-033AE7DDA135}" type="sibTrans" cxnId="{987BF2D9-B4D6-4404-8670-95E57D2AFC12}">
      <dgm:prSet/>
      <dgm:spPr/>
      <dgm:t>
        <a:bodyPr/>
        <a:lstStyle/>
        <a:p>
          <a:endParaRPr lang="en-US"/>
        </a:p>
      </dgm:t>
    </dgm:pt>
    <dgm:pt modelId="{E1EEF051-12A2-4958-AF36-B058776A39B6}">
      <dgm:prSet phldrT="[Text]"/>
      <dgm:spPr/>
      <dgm:t>
        <a:bodyPr/>
        <a:lstStyle/>
        <a:p>
          <a:r>
            <a:rPr lang="en-US" b="1" dirty="0" smtClean="0">
              <a:solidFill>
                <a:srgbClr val="FF0000"/>
              </a:solidFill>
            </a:rPr>
            <a:t>How To Lists</a:t>
          </a:r>
          <a:endParaRPr lang="en-US" b="1" dirty="0">
            <a:solidFill>
              <a:srgbClr val="FF0000"/>
            </a:solidFill>
          </a:endParaRPr>
        </a:p>
      </dgm:t>
    </dgm:pt>
    <dgm:pt modelId="{4CE2AC5F-DBCE-459C-BE60-664BF72FA2C5}" type="parTrans" cxnId="{146EE2DB-72C8-4D05-88DC-3FCDE708EAF1}">
      <dgm:prSet/>
      <dgm:spPr/>
      <dgm:t>
        <a:bodyPr/>
        <a:lstStyle/>
        <a:p>
          <a:endParaRPr lang="en-US"/>
        </a:p>
      </dgm:t>
    </dgm:pt>
    <dgm:pt modelId="{C320EBCC-9DC3-421D-96BB-AA78469AC211}" type="sibTrans" cxnId="{146EE2DB-72C8-4D05-88DC-3FCDE708EAF1}">
      <dgm:prSet/>
      <dgm:spPr/>
      <dgm:t>
        <a:bodyPr/>
        <a:lstStyle/>
        <a:p>
          <a:endParaRPr lang="en-US"/>
        </a:p>
      </dgm:t>
    </dgm:pt>
    <dgm:pt modelId="{6EE65106-0530-4050-8887-34B28A1B0583}">
      <dgm:prSet phldrT="[Text]"/>
      <dgm:spPr/>
      <dgm:t>
        <a:bodyPr/>
        <a:lstStyle/>
        <a:p>
          <a:r>
            <a:rPr lang="en-US" b="1" dirty="0" smtClean="0">
              <a:solidFill>
                <a:srgbClr val="FF0000"/>
              </a:solidFill>
              <a:hlinkClick xmlns:r="http://schemas.openxmlformats.org/officeDocument/2006/relationships" r:id="rId1"/>
            </a:rPr>
            <a:t>Contact Info</a:t>
          </a:r>
          <a:endParaRPr lang="en-US" b="1" dirty="0">
            <a:solidFill>
              <a:srgbClr val="FF0000"/>
            </a:solidFill>
          </a:endParaRPr>
        </a:p>
      </dgm:t>
    </dgm:pt>
    <dgm:pt modelId="{A59E91C7-C855-47A3-8EB0-A42799B92123}" type="parTrans" cxnId="{CF8D3F26-1BE5-4962-B54E-186CE3571D76}">
      <dgm:prSet/>
      <dgm:spPr/>
      <dgm:t>
        <a:bodyPr/>
        <a:lstStyle/>
        <a:p>
          <a:endParaRPr lang="en-US"/>
        </a:p>
      </dgm:t>
    </dgm:pt>
    <dgm:pt modelId="{8E77D835-7A50-44EC-8CD5-A262BBFAA7EF}" type="sibTrans" cxnId="{CF8D3F26-1BE5-4962-B54E-186CE3571D76}">
      <dgm:prSet/>
      <dgm:spPr/>
      <dgm:t>
        <a:bodyPr/>
        <a:lstStyle/>
        <a:p>
          <a:endParaRPr lang="en-US"/>
        </a:p>
      </dgm:t>
    </dgm:pt>
    <dgm:pt modelId="{0AE5279E-19F4-4366-86AD-5513F5DB0361}" type="pres">
      <dgm:prSet presAssocID="{C3B2B253-6386-4A71-9679-6D9A9C3B28AA}" presName="Name0" presStyleCnt="0">
        <dgm:presLayoutVars>
          <dgm:dir/>
        </dgm:presLayoutVars>
      </dgm:prSet>
      <dgm:spPr/>
      <dgm:t>
        <a:bodyPr/>
        <a:lstStyle/>
        <a:p>
          <a:endParaRPr lang="en-US"/>
        </a:p>
      </dgm:t>
    </dgm:pt>
    <dgm:pt modelId="{723F68CB-BBFF-432B-BCDB-51E550F4A8CF}" type="pres">
      <dgm:prSet presAssocID="{32A5C624-71B5-47C4-8D4F-FD4D8C142E1C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C3A47D2-3162-4B8B-B553-ADB83D9A3D11}" type="pres">
      <dgm:prSet presAssocID="{B5C33CA7-A1FC-4535-9C31-E5D1195BF8C8}" presName="sibTrans" presStyleCnt="0"/>
      <dgm:spPr/>
      <dgm:t>
        <a:bodyPr/>
        <a:lstStyle/>
        <a:p>
          <a:endParaRPr lang="en-US"/>
        </a:p>
      </dgm:t>
    </dgm:pt>
    <dgm:pt modelId="{A7E75D98-98BE-4E44-AEAA-D81D98639081}" type="pres">
      <dgm:prSet presAssocID="{10337C6A-D1CA-4812-8E5D-31516EAFFB1C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9A010BA-3EFB-481A-9AA6-A74243FAD4B7}" type="pres">
      <dgm:prSet presAssocID="{A4B87A22-63B3-45FB-9148-596AB6936B01}" presName="sibTrans" presStyleCnt="0"/>
      <dgm:spPr/>
      <dgm:t>
        <a:bodyPr/>
        <a:lstStyle/>
        <a:p>
          <a:endParaRPr lang="en-US"/>
        </a:p>
      </dgm:t>
    </dgm:pt>
    <dgm:pt modelId="{52259891-AEE7-4067-8DC5-1EF327EEA036}" type="pres">
      <dgm:prSet presAssocID="{77B17D05-490B-41B6-94C3-359C60A74946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B78940F-8167-4341-BEEB-7AD973D8901C}" type="pres">
      <dgm:prSet presAssocID="{ABFB802D-2A12-477C-A179-033AE7DDA135}" presName="sibTrans" presStyleCnt="0"/>
      <dgm:spPr/>
      <dgm:t>
        <a:bodyPr/>
        <a:lstStyle/>
        <a:p>
          <a:endParaRPr lang="en-US"/>
        </a:p>
      </dgm:t>
    </dgm:pt>
    <dgm:pt modelId="{5B40346C-ED01-4890-BAD2-8C2728FB4E3F}" type="pres">
      <dgm:prSet presAssocID="{E1EEF051-12A2-4958-AF36-B058776A39B6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ED95F92-F3B8-4FCE-8D41-7F6D2114D739}" type="pres">
      <dgm:prSet presAssocID="{C320EBCC-9DC3-421D-96BB-AA78469AC211}" presName="sibTrans" presStyleCnt="0"/>
      <dgm:spPr/>
      <dgm:t>
        <a:bodyPr/>
        <a:lstStyle/>
        <a:p>
          <a:endParaRPr lang="en-US"/>
        </a:p>
      </dgm:t>
    </dgm:pt>
    <dgm:pt modelId="{C9BC0438-771C-482F-8EF8-FDE83348BC37}" type="pres">
      <dgm:prSet presAssocID="{6EE65106-0530-4050-8887-34B28A1B0583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CF8D3F26-1BE5-4962-B54E-186CE3571D76}" srcId="{C3B2B253-6386-4A71-9679-6D9A9C3B28AA}" destId="{6EE65106-0530-4050-8887-34B28A1B0583}" srcOrd="4" destOrd="0" parTransId="{A59E91C7-C855-47A3-8EB0-A42799B92123}" sibTransId="{8E77D835-7A50-44EC-8CD5-A262BBFAA7EF}"/>
    <dgm:cxn modelId="{89A8D020-F6B7-4786-B70D-4FC44E5CE9F7}" type="presOf" srcId="{E1EEF051-12A2-4958-AF36-B058776A39B6}" destId="{5B40346C-ED01-4890-BAD2-8C2728FB4E3F}" srcOrd="0" destOrd="0" presId="urn:microsoft.com/office/officeart/2005/8/layout/default#1"/>
    <dgm:cxn modelId="{F4FF2F12-DA78-4E93-BB87-59897629348D}" type="presOf" srcId="{6EE65106-0530-4050-8887-34B28A1B0583}" destId="{C9BC0438-771C-482F-8EF8-FDE83348BC37}" srcOrd="0" destOrd="0" presId="urn:microsoft.com/office/officeart/2005/8/layout/default#1"/>
    <dgm:cxn modelId="{FCD0E0B1-5C9D-4A4C-A458-ADA597A44202}" srcId="{C3B2B253-6386-4A71-9679-6D9A9C3B28AA}" destId="{10337C6A-D1CA-4812-8E5D-31516EAFFB1C}" srcOrd="1" destOrd="0" parTransId="{C7382406-7FAF-4CF2-A05D-C56FFDDB08D4}" sibTransId="{A4B87A22-63B3-45FB-9148-596AB6936B01}"/>
    <dgm:cxn modelId="{4476496C-7DC0-4EBA-8684-FFCBAA2D6819}" srcId="{C3B2B253-6386-4A71-9679-6D9A9C3B28AA}" destId="{32A5C624-71B5-47C4-8D4F-FD4D8C142E1C}" srcOrd="0" destOrd="0" parTransId="{14C23B5D-F547-4D57-BF04-F8DF64EB12BB}" sibTransId="{B5C33CA7-A1FC-4535-9C31-E5D1195BF8C8}"/>
    <dgm:cxn modelId="{521685FF-926E-4987-A517-87B765A25837}" type="presOf" srcId="{10337C6A-D1CA-4812-8E5D-31516EAFFB1C}" destId="{A7E75D98-98BE-4E44-AEAA-D81D98639081}" srcOrd="0" destOrd="0" presId="urn:microsoft.com/office/officeart/2005/8/layout/default#1"/>
    <dgm:cxn modelId="{146EE2DB-72C8-4D05-88DC-3FCDE708EAF1}" srcId="{C3B2B253-6386-4A71-9679-6D9A9C3B28AA}" destId="{E1EEF051-12A2-4958-AF36-B058776A39B6}" srcOrd="3" destOrd="0" parTransId="{4CE2AC5F-DBCE-459C-BE60-664BF72FA2C5}" sibTransId="{C320EBCC-9DC3-421D-96BB-AA78469AC211}"/>
    <dgm:cxn modelId="{987BF2D9-B4D6-4404-8670-95E57D2AFC12}" srcId="{C3B2B253-6386-4A71-9679-6D9A9C3B28AA}" destId="{77B17D05-490B-41B6-94C3-359C60A74946}" srcOrd="2" destOrd="0" parTransId="{9E18C644-ACFA-44DE-BD51-81187F81E79C}" sibTransId="{ABFB802D-2A12-477C-A179-033AE7DDA135}"/>
    <dgm:cxn modelId="{130CD629-72A2-4661-A589-733BDD227C92}" type="presOf" srcId="{32A5C624-71B5-47C4-8D4F-FD4D8C142E1C}" destId="{723F68CB-BBFF-432B-BCDB-51E550F4A8CF}" srcOrd="0" destOrd="0" presId="urn:microsoft.com/office/officeart/2005/8/layout/default#1"/>
    <dgm:cxn modelId="{C1922D49-EB1D-4730-BF98-E63DC43E7746}" type="presOf" srcId="{C3B2B253-6386-4A71-9679-6D9A9C3B28AA}" destId="{0AE5279E-19F4-4366-86AD-5513F5DB0361}" srcOrd="0" destOrd="0" presId="urn:microsoft.com/office/officeart/2005/8/layout/default#1"/>
    <dgm:cxn modelId="{5850F2B1-C04F-4DBB-BF6F-800432A2469E}" type="presOf" srcId="{77B17D05-490B-41B6-94C3-359C60A74946}" destId="{52259891-AEE7-4067-8DC5-1EF327EEA036}" srcOrd="0" destOrd="0" presId="urn:microsoft.com/office/officeart/2005/8/layout/default#1"/>
    <dgm:cxn modelId="{27ACD6B1-E8A7-48F9-80D9-0FBBC877D8D1}" type="presParOf" srcId="{0AE5279E-19F4-4366-86AD-5513F5DB0361}" destId="{723F68CB-BBFF-432B-BCDB-51E550F4A8CF}" srcOrd="0" destOrd="0" presId="urn:microsoft.com/office/officeart/2005/8/layout/default#1"/>
    <dgm:cxn modelId="{FF64A30B-E9AA-49DA-AD2A-01CA9313AC95}" type="presParOf" srcId="{0AE5279E-19F4-4366-86AD-5513F5DB0361}" destId="{5C3A47D2-3162-4B8B-B553-ADB83D9A3D11}" srcOrd="1" destOrd="0" presId="urn:microsoft.com/office/officeart/2005/8/layout/default#1"/>
    <dgm:cxn modelId="{FB693E7C-C12B-4065-A682-A9823386DD89}" type="presParOf" srcId="{0AE5279E-19F4-4366-86AD-5513F5DB0361}" destId="{A7E75D98-98BE-4E44-AEAA-D81D98639081}" srcOrd="2" destOrd="0" presId="urn:microsoft.com/office/officeart/2005/8/layout/default#1"/>
    <dgm:cxn modelId="{55E2208B-A680-4330-8814-EF179B5A8644}" type="presParOf" srcId="{0AE5279E-19F4-4366-86AD-5513F5DB0361}" destId="{39A010BA-3EFB-481A-9AA6-A74243FAD4B7}" srcOrd="3" destOrd="0" presId="urn:microsoft.com/office/officeart/2005/8/layout/default#1"/>
    <dgm:cxn modelId="{A789DBB5-83E0-4AE7-ACAB-EADB7DB7AAE6}" type="presParOf" srcId="{0AE5279E-19F4-4366-86AD-5513F5DB0361}" destId="{52259891-AEE7-4067-8DC5-1EF327EEA036}" srcOrd="4" destOrd="0" presId="urn:microsoft.com/office/officeart/2005/8/layout/default#1"/>
    <dgm:cxn modelId="{EE542D5B-DEAB-436D-95F6-E028D3DA42DC}" type="presParOf" srcId="{0AE5279E-19F4-4366-86AD-5513F5DB0361}" destId="{EB78940F-8167-4341-BEEB-7AD973D8901C}" srcOrd="5" destOrd="0" presId="urn:microsoft.com/office/officeart/2005/8/layout/default#1"/>
    <dgm:cxn modelId="{F9BB8B88-F014-468D-AEE0-8A3070EF6FFE}" type="presParOf" srcId="{0AE5279E-19F4-4366-86AD-5513F5DB0361}" destId="{5B40346C-ED01-4890-BAD2-8C2728FB4E3F}" srcOrd="6" destOrd="0" presId="urn:microsoft.com/office/officeart/2005/8/layout/default#1"/>
    <dgm:cxn modelId="{4D4045D2-0E05-4A65-8B92-3DCEC91E138F}" type="presParOf" srcId="{0AE5279E-19F4-4366-86AD-5513F5DB0361}" destId="{CED95F92-F3B8-4FCE-8D41-7F6D2114D739}" srcOrd="7" destOrd="0" presId="urn:microsoft.com/office/officeart/2005/8/layout/default#1"/>
    <dgm:cxn modelId="{6D50DCD4-1604-435A-AD0B-7F665A94B82C}" type="presParOf" srcId="{0AE5279E-19F4-4366-86AD-5513F5DB0361}" destId="{C9BC0438-771C-482F-8EF8-FDE83348BC37}" srcOrd="8" destOrd="0" presId="urn:microsoft.com/office/officeart/2005/8/layout/default#1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#1" minVer="12.0">
  <dgm:title val=""/>
  <dgm:desc val=""/>
  <dgm:catLst>
    <dgm:cat type="process" pri="1000"/>
    <dgm:cat type="conver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</dgm:varLst>
    <dgm:choose name="Name1">
      <dgm:if name="Name2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3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constrLst>
      <dgm:constr type="w" for="ch" forName="node" refType="w"/>
      <dgm:constr type="h" for="ch" forName="node" refType="w" refFor="ch" refForName="node" op="equ" fact="0.6"/>
      <dgm:constr type="w" for="ch" forName="sibTrans" refType="w" refFor="ch" refForName="node" op="equ" fact="0.1"/>
      <dgm:constr type="sp" refType="w" refFor="ch" refForName="sibTrans" op="equ"/>
      <dgm:constr type="primFontSz" for="ch" forName="node" op="equ" val="100"/>
    </dgm:constrLst>
    <dgm:forEach name="Name4" axis="ch" ptType="node">
      <dgm:layoutNode name="node">
        <dgm:varLst>
          <dgm:bulletEnabled val="1"/>
        </dgm:varLst>
        <dgm:presOf axis="desOrSelf" ptType="node"/>
        <dgm:alg type="tx"/>
        <dgm:shape xmlns:r="http://schemas.openxmlformats.org/officeDocument/2006/relationships" type="rect" r:blip="">
          <dgm:adjLst/>
        </dgm:shape>
        <dgm:constrLst/>
        <dgm:ruleLst>
          <dgm:rule type="primFontSz" val="2" fact="NaN" max="NaN"/>
        </dgm:ruleLst>
      </dgm:layoutNode>
      <dgm:forEach name="Name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constr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#1" minVer="12.0">
  <dgm:title val="Simple 2"/>
  <dgm:desc val="Simple 2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17CBDB19-DDF8-454B-B2A9-89D3C498EC1B}" type="datetimeFigureOut">
              <a:rPr lang="en-US" smtClean="0"/>
              <a:pPr/>
              <a:t>10/8/2006</a:t>
            </a:fld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97B39D03-4D65-44D8-9F67-CFAB012E25CA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  <a:ea typeface="+mn-ea"/>
                <a:cs typeface="+mn-cs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Arial"/>
            </a:endParaRP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  <a:ea typeface="+mn-ea"/>
                <a:cs typeface="+mn-cs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Arial"/>
            </a:endParaRPr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  <a:effectLst/>
        </p:spPr>
        <p:txBody>
          <a:bodyPr vert="horz" wrap="square" lIns="91440" tIns="45720" rIns="91440" bIns="45720" anchor="ctr" compatLnSpc="1"/>
          <a:lstStyle/>
          <a:p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0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</a:rPr>
              <a:t>Click to edit Master text styles</a:t>
            </a:r>
            <a:endParaRPr lang="en-US"/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0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</a:rPr>
              <a:t>Second level</a:t>
            </a: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0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</a:rPr>
              <a:t>Third level</a:t>
            </a: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0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</a:rPr>
              <a:t>Fourth level</a:t>
            </a: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0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</a:rPr>
              <a:t>Fifth level</a:t>
            </a:r>
          </a:p>
        </p:txBody>
      </p:sp>
      <p:sp>
        <p:nvSpPr>
          <p:cNvPr id="922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b" compatLnSpc="1"/>
          <a:lstStyle>
            <a:lvl1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  <a:ea typeface="+mn-ea"/>
                <a:cs typeface="+mn-cs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Arial"/>
            </a:endParaRPr>
          </a:p>
        </p:txBody>
      </p:sp>
      <p:sp>
        <p:nvSpPr>
          <p:cNvPr id="922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b" compatLnSpc="1"/>
          <a:lstStyle>
            <a:lvl1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  <a:ea typeface="+mn-ea"/>
                <a:cs typeface="+mn-cs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fld id="{5B593A47-C35F-4927-8CD6-9682078D69E3}" type="slidenum">
              <a:rPr/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tabLst/>
              </a:pPr>
              <a:t>‹#›</a:t>
            </a:fld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Arial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rtl="0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ctr" compatLnSpc="1"/>
          <a:lstStyle/>
          <a:p>
            <a:endParaRPr lang="en-US"/>
          </a:p>
        </p:txBody>
      </p:sp>
      <p:sp>
        <p:nvSpPr>
          <p:cNvPr id="1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endParaRPr kumimoji="0" lang="x-none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Arial"/>
            </a:endParaRPr>
          </a:p>
        </p:txBody>
      </p:sp>
      <p:sp>
        <p:nvSpPr>
          <p:cNvPr id="3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</p:spPr>
        <p:txBody>
          <a:bodyPr vert="horz" wrap="square" lIns="91440" tIns="45720" rIns="91440" bIns="45720" anchor="b" compatLnSpc="1"/>
          <a:lstStyle>
            <a:lvl1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  <a:ea typeface="+mn-ea"/>
                <a:cs typeface="+mn-cs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fld id="{2739EC88-7B5E-4917-BD4E-CFF22233FA88}" type="slidenum">
              <a:rPr/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tabLst/>
              </a:pPr>
              <a:t>1</a:t>
            </a:fld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Arial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2286000" y="3429000"/>
            <a:ext cx="6399213" cy="1219200"/>
          </a:xfrm>
        </p:spPr>
        <p:txBody>
          <a:bodyPr/>
          <a:lstStyle>
            <a:lvl1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4000" b="0" i="0" u="none" strike="noStrike" baseline="0">
                <a:solidFill>
                  <a:schemeClr val="tx2">
                    <a:alpha val="100000"/>
                  </a:schemeClr>
                </a:solidFill>
                <a:effectLst/>
                <a:latin typeface="Verdana"/>
              </a:defRPr>
            </a:lvl1pPr>
          </a:lstStyle>
          <a:p>
            <a:r>
              <a:rPr lang="en-US" altLang="x-none"/>
              <a:t>Click to edit Master title style</a:t>
            </a:r>
            <a:endParaRPr lang="en-US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2286000" y="4800600"/>
            <a:ext cx="6399213" cy="838200"/>
          </a:xfrm>
        </p:spPr>
        <p:txBody>
          <a:bodyPr/>
          <a:lstStyle>
            <a:lvl1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  <a:tabLst/>
              <a:defRPr kumimoji="0" sz="24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Verdana"/>
              </a:defRPr>
            </a:lvl1pPr>
          </a:lstStyle>
          <a:p>
            <a:r>
              <a:rPr lang="en-US" altLang="x-none"/>
              <a:t>Click to edit Master subtitle style</a:t>
            </a:r>
            <a:endParaRPr lang="en-US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dt" sz="half" idx="2"/>
          </p:nvPr>
        </p:nvSpPr>
        <p:spPr>
          <a:xfrm>
            <a:off x="457200" y="6245225"/>
            <a:ext cx="2133600" cy="384175"/>
          </a:xfrm>
        </p:spPr>
        <p:txBody>
          <a:bodyPr/>
          <a:lstStyle>
            <a:lvl1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Verdana"/>
              </a:defRPr>
            </a:lvl1pPr>
          </a:lstStyle>
          <a:p>
            <a:endParaRPr lang="en-US" altLang="x-none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45225"/>
            <a:ext cx="2895600" cy="384175"/>
          </a:xfrm>
        </p:spPr>
        <p:txBody>
          <a:bodyPr/>
          <a:lstStyle>
            <a:lvl1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Verdana"/>
              </a:defRPr>
            </a:lvl1pPr>
          </a:lstStyle>
          <a:p>
            <a:endParaRPr lang="en-US" altLang="x-none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45225"/>
            <a:ext cx="2133600" cy="384175"/>
          </a:xfrm>
        </p:spPr>
        <p:txBody>
          <a:bodyPr/>
          <a:lstStyle>
            <a:lvl1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Verdana"/>
              </a:defRPr>
            </a:lvl1pPr>
          </a:lstStyle>
          <a:p>
            <a:fld id="{B7FFE138-060B-4A09-A290-32377E64A3CC}" type="slidenum">
              <a:rPr lang="en-US" altLang="x-none"/>
              <a:pPr/>
              <a:t>‹#›</a:t>
            </a:fld>
            <a:endParaRPr lang="en-US" altLang="x-none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5EC7DD-2210-4D98-9ADA-00E3E9269610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8A8597-3521-412A-BED1-722EA4F86CC2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466BC6-08CB-4826-B2C4-3F6970CA7AE9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"/>
          <p:cNvSpPr>
            <a:spLocks noGrp="1"/>
          </p:cNvSpPr>
          <p:nvPr>
            <p:ph sz="half" idx="1"/>
          </p:nvPr>
        </p:nvSpPr>
        <p:spPr>
          <a:xfrm>
            <a:off x="2284413" y="1905000"/>
            <a:ext cx="3122612" cy="42211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/>
          </p:cNvSpPr>
          <p:nvPr>
            <p:ph sz="half" idx="2"/>
          </p:nvPr>
        </p:nvSpPr>
        <p:spPr>
          <a:xfrm>
            <a:off x="5559425" y="1905000"/>
            <a:ext cx="3124200" cy="42211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578A8-2A4E-4FED-8C6A-165E3EC8D9AF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485FAE-E4EB-45D9-AE03-3A0036BA87A8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 preserve="1">
  <p:cSld name="Title and 2-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"/>
          <p:cNvSpPr>
            <a:spLocks noGrp="1"/>
          </p:cNvSpPr>
          <p:nvPr>
            <p:ph type="body" sz="half" idx="1"/>
          </p:nvPr>
        </p:nvSpPr>
        <p:spPr>
          <a:xfrm>
            <a:off x="2284413" y="1905000"/>
            <a:ext cx="3122612" cy="42211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/>
          </p:cNvSpPr>
          <p:nvPr>
            <p:ph type="body" sz="half" idx="2"/>
          </p:nvPr>
        </p:nvSpPr>
        <p:spPr>
          <a:xfrm>
            <a:off x="5559425" y="1905000"/>
            <a:ext cx="3124200" cy="42211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9C8A2C-6AB6-433F-BC71-C4EE38BC3DCF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9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284413" y="533400"/>
            <a:ext cx="6399212" cy="12192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ctr" compatLnSpc="1"/>
          <a:lstStyle/>
          <a:p>
            <a:pPr lvl="0"/>
            <a:r>
              <a:rPr lang="en-US" altLang="x-none"/>
              <a:t>Click to edit Master title style</a:t>
            </a:r>
            <a:endParaRPr lang="en-US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4413" y="1905000"/>
            <a:ext cx="6399212" cy="4221163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lvl="0"/>
            <a:r>
              <a:rPr lang="en-US" altLang="x-none"/>
              <a:t>Click to edit Master text styles</a:t>
            </a:r>
            <a:endParaRPr lang="en-US"/>
          </a:p>
          <a:p>
            <a:pPr lvl="1"/>
            <a:r>
              <a:rPr lang="en-US" altLang="x-none"/>
              <a:t>Second level</a:t>
            </a:r>
          </a:p>
          <a:p>
            <a:pPr lvl="2"/>
            <a:r>
              <a:rPr lang="en-US" altLang="x-none"/>
              <a:t>Third level</a:t>
            </a:r>
          </a:p>
          <a:p>
            <a:pPr lvl="3"/>
            <a:r>
              <a:rPr lang="en-US" altLang="x-none"/>
              <a:t>Fourth level</a:t>
            </a:r>
          </a:p>
          <a:p>
            <a:pPr lvl="4"/>
            <a:r>
              <a:rPr lang="en-US" altLang="x-none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38417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Verdana"/>
              </a:defRPr>
            </a:lvl1pPr>
          </a:lstStyle>
          <a:p>
            <a:endParaRPr lang="en-US" altLang="x-none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38417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Verdana"/>
              </a:defRPr>
            </a:lvl1pPr>
          </a:lstStyle>
          <a:p>
            <a:endParaRPr lang="en-US" altLang="x-none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38417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Verdana"/>
              </a:defRPr>
            </a:lvl1pPr>
          </a:lstStyle>
          <a:p>
            <a:fld id="{F6D3474C-9AB0-4C46-94FC-532709E129BA}" type="slidenum">
              <a:rPr lang="en-US" altLang="x-none"/>
              <a:pPr/>
              <a:t>‹#›</a:t>
            </a:fld>
            <a:endParaRPr lang="en-US" altLang="x-non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defPPr>
        <a:defRPr>
          <a:latin typeface="+mj-lt"/>
          <a:ea typeface="+mj-ea"/>
          <a:cs typeface="+mj-cs"/>
        </a:defRPr>
      </a:defPPr>
      <a:lvl1pPr algn="l" fontAlgn="base">
        <a:spcBef>
          <a:spcPct val="0"/>
        </a:spcBef>
        <a:spcAft>
          <a:spcPct val="0"/>
        </a:spcAft>
        <a:defRPr sz="3600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1pPr>
      <a:lvl2pPr algn="l" fontAlgn="base">
        <a:spcBef>
          <a:spcPct val="0"/>
        </a:spcBef>
        <a:spcAft>
          <a:spcPct val="0"/>
        </a:spcAft>
        <a:defRPr sz="3600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2pPr>
      <a:lvl3pPr algn="l" fontAlgn="base">
        <a:spcBef>
          <a:spcPct val="0"/>
        </a:spcBef>
        <a:spcAft>
          <a:spcPct val="0"/>
        </a:spcAft>
        <a:defRPr sz="3600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3pPr>
      <a:lvl4pPr algn="l" fontAlgn="base">
        <a:spcBef>
          <a:spcPct val="0"/>
        </a:spcBef>
        <a:spcAft>
          <a:spcPct val="0"/>
        </a:spcAft>
        <a:defRPr sz="3600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4pPr>
      <a:lvl5pPr algn="l" fontAlgn="base">
        <a:spcBef>
          <a:spcPct val="0"/>
        </a:spcBef>
        <a:spcAft>
          <a:spcPct val="0"/>
        </a:spcAft>
        <a:defRPr sz="3600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5pPr>
      <a:lvl6pPr marL="0" algn="l" fontAlgn="base">
        <a:spcBef>
          <a:spcPct val="0"/>
        </a:spcBef>
        <a:spcAft>
          <a:spcPct val="0"/>
        </a:spcAft>
        <a:defRPr sz="3600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6pPr>
      <a:lvl7pPr marL="457200" algn="l" fontAlgn="base">
        <a:spcBef>
          <a:spcPct val="0"/>
        </a:spcBef>
        <a:spcAft>
          <a:spcPct val="0"/>
        </a:spcAft>
        <a:defRPr sz="3600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7pPr>
      <a:lvl8pPr marL="914400" algn="l" fontAlgn="base">
        <a:spcBef>
          <a:spcPct val="0"/>
        </a:spcBef>
        <a:spcAft>
          <a:spcPct val="0"/>
        </a:spcAft>
        <a:defRPr sz="3600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8pPr>
      <a:lvl9pPr marL="1371600" algn="l" fontAlgn="base">
        <a:spcBef>
          <a:spcPct val="0"/>
        </a:spcBef>
        <a:spcAft>
          <a:spcPct val="0"/>
        </a:spcAft>
        <a:defRPr sz="3600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9pPr>
    </p:titleStyle>
    <p:bodyStyle>
      <a:defPPr>
        <a:defRPr>
          <a:latin typeface="+mn-lt"/>
          <a:ea typeface="+mn-ea"/>
          <a:cs typeface="+mn-cs"/>
        </a:defRPr>
      </a:defPPr>
      <a:lvl1pPr marL="342900" indent="-342900" algn="l" fontAlgn="base">
        <a:spcBef>
          <a:spcPct val="20000"/>
        </a:spcBef>
        <a:spcAft>
          <a:spcPct val="0"/>
        </a:spcAft>
        <a:buChar char="•"/>
        <a:defRPr sz="28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1pPr>
      <a:lvl2pPr marL="742950" indent="-285750" algn="l" fontAlgn="base">
        <a:spcBef>
          <a:spcPct val="20000"/>
        </a:spcBef>
        <a:spcAft>
          <a:spcPct val="0"/>
        </a:spcAft>
        <a:buChar char="–"/>
        <a:defRPr sz="24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2pPr>
      <a:lvl3pPr marL="1143000" indent="-228600" algn="l" fontAlgn="base">
        <a:spcBef>
          <a:spcPct val="20000"/>
        </a:spcBef>
        <a:spcAft>
          <a:spcPct val="0"/>
        </a:spcAft>
        <a:buChar char="•"/>
        <a:defRPr sz="20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3pPr>
      <a:lvl4pPr marL="1600200" indent="-228600" algn="l" fontAlgn="base">
        <a:spcBef>
          <a:spcPct val="20000"/>
        </a:spcBef>
        <a:spcAft>
          <a:spcPct val="0"/>
        </a:spcAft>
        <a:buChar char="–"/>
        <a:defRPr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4pPr>
      <a:lvl5pPr marL="2057400" indent="-228600" algn="l" fontAlgn="base">
        <a:spcBef>
          <a:spcPct val="20000"/>
        </a:spcBef>
        <a:spcAft>
          <a:spcPct val="0"/>
        </a:spcAft>
        <a:buChar char="»"/>
        <a:defRPr sz="16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5pPr>
      <a:lvl6pPr marL="2057400" indent="-228600" algn="l" fontAlgn="base">
        <a:spcBef>
          <a:spcPct val="20000"/>
        </a:spcBef>
        <a:spcAft>
          <a:spcPct val="0"/>
        </a:spcAft>
        <a:buChar char="»"/>
        <a:defRPr sz="16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6pPr>
      <a:lvl7pPr marL="2514600" indent="-228600" algn="l" fontAlgn="base">
        <a:spcBef>
          <a:spcPct val="20000"/>
        </a:spcBef>
        <a:spcAft>
          <a:spcPct val="0"/>
        </a:spcAft>
        <a:buChar char="»"/>
        <a:defRPr sz="16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7pPr>
      <a:lvl8pPr marL="2971800" indent="-228600" algn="l" fontAlgn="base">
        <a:spcBef>
          <a:spcPct val="20000"/>
        </a:spcBef>
        <a:spcAft>
          <a:spcPct val="0"/>
        </a:spcAft>
        <a:buChar char="»"/>
        <a:defRPr sz="16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8pPr>
      <a:lvl9pPr marL="3429000" indent="-228600" algn="l" fontAlgn="base">
        <a:spcBef>
          <a:spcPct val="20000"/>
        </a:spcBef>
        <a:spcAft>
          <a:spcPct val="0"/>
        </a:spcAft>
        <a:buChar char="»"/>
        <a:defRPr sz="16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9pPr>
    </p:bodyStyle>
    <p:otherStyle/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file:///C:/Users/Joyce/Documents/MSP/SBS_PowerPoint2007/Chapter11/01_Procedures.docx" TargetMode="Externa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hyperlink" Target="http://www.microsoft.com/MSPress/books/9602.asp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828800" y="5181600"/>
            <a:ext cx="5256213" cy="1143000"/>
          </a:xfrm>
        </p:spPr>
        <p:txBody>
          <a:bodyPr/>
          <a:lstStyle/>
          <a:p>
            <a:pPr algn="ctr"/>
            <a:r>
              <a:rPr lang="en-US" altLang="x-none" dirty="0" smtClean="0"/>
              <a:t>Producing better results through better organization</a:t>
            </a:r>
            <a:endParaRPr lang="x-none" altLang="x-none"/>
          </a:p>
        </p:txBody>
      </p:sp>
      <p:sp>
        <p:nvSpPr>
          <p:cNvPr id="11" name="Rectangle 10"/>
          <p:cNvSpPr/>
          <p:nvPr/>
        </p:nvSpPr>
        <p:spPr>
          <a:xfrm>
            <a:off x="533400" y="1676400"/>
            <a:ext cx="7924800" cy="2971800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TriangleInverted">
              <a:avLst/>
            </a:prstTxWarp>
            <a:spAutoFit/>
          </a:bodyPr>
          <a:lstStyle/>
          <a:p>
            <a:pPr algn="ctr"/>
            <a:r>
              <a:rPr lang="en-US" sz="5400" dirty="0" smtClean="0">
                <a:ln w="10160">
                  <a:solidFill>
                    <a:schemeClr val="accent6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  <a:reflection blurRad="6350" stA="60000" endA="900" endPos="60000" dist="29997" dir="5400000" sy="-100000" algn="bl" rotWithShape="0"/>
                </a:effectLst>
              </a:rPr>
              <a:t>Organization 101</a:t>
            </a:r>
            <a:endParaRPr lang="en-US" sz="5400" dirty="0">
              <a:ln w="10160">
                <a:solidFill>
                  <a:schemeClr val="accent6"/>
                </a:solidFill>
                <a:prstDash val="solid"/>
              </a:ln>
              <a:solidFill>
                <a:srgbClr val="C00000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  <a:reflection blurRad="6350" stA="60000" endA="900" endPos="60000" dist="29997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Clean Up Your Space</a:t>
            </a:r>
            <a:endParaRPr lang="en-US" dirty="0"/>
          </a:p>
        </p:txBody>
      </p:sp>
      <p:sp>
        <p:nvSpPr>
          <p:cNvPr id="31" name="Rectangle 3"/>
          <p:cNvSpPr>
            <a:spLocks noGrp="1"/>
          </p:cNvSpPr>
          <p:nvPr>
            <p:ph type="body" idx="1"/>
          </p:nvPr>
        </p:nvSpPr>
        <p:spPr>
          <a:xfrm>
            <a:off x="1279525" y="1600200"/>
            <a:ext cx="5257800" cy="2438400"/>
          </a:xfrm>
        </p:spPr>
        <p:txBody>
          <a:bodyPr/>
          <a:lstStyle/>
          <a:p>
            <a:pPr>
              <a:buClr>
                <a:srgbClr val="FF0000"/>
              </a:buClr>
              <a:buFont typeface="Wingdings" pitchFamily="2" charset="2"/>
              <a:buChar char="ü"/>
            </a:pPr>
            <a:r>
              <a:rPr lang="en-US" dirty="0" smtClean="0"/>
              <a:t>Messy space = bad image</a:t>
            </a:r>
            <a:endParaRPr lang="en-US" dirty="0"/>
          </a:p>
          <a:p>
            <a:pPr>
              <a:buClr>
                <a:srgbClr val="FF0000"/>
              </a:buClr>
              <a:buFont typeface="Wingdings" pitchFamily="2" charset="2"/>
              <a:buChar char="ü"/>
            </a:pPr>
            <a:r>
              <a:rPr lang="en-US" dirty="0" smtClean="0"/>
              <a:t>A place for everything</a:t>
            </a:r>
          </a:p>
          <a:p>
            <a:pPr>
              <a:buClr>
                <a:srgbClr val="FF0000"/>
              </a:buClr>
              <a:buFont typeface="Wingdings" pitchFamily="2" charset="2"/>
              <a:buChar char="ü"/>
            </a:pPr>
            <a:r>
              <a:rPr lang="en-US" dirty="0" smtClean="0"/>
              <a:t>Handle it once!</a:t>
            </a:r>
          </a:p>
          <a:p>
            <a:pPr>
              <a:buClr>
                <a:srgbClr val="FF0000"/>
              </a:buClr>
              <a:buFont typeface="Wingdings" pitchFamily="2" charset="2"/>
              <a:buChar char="ü"/>
            </a:pPr>
            <a:r>
              <a:rPr lang="en-US" dirty="0" smtClean="0"/>
              <a:t>Daily maintenance</a:t>
            </a:r>
          </a:p>
          <a:p>
            <a:endParaRPr lang="en-US" dirty="0"/>
          </a:p>
        </p:txBody>
      </p:sp>
      <p:sp>
        <p:nvSpPr>
          <p:cNvPr id="26" name="Rectangle 4"/>
          <p:cNvSpPr txBox="1"/>
          <p:nvPr/>
        </p:nvSpPr>
        <p:spPr>
          <a:xfrm flipH="1">
            <a:off x="5029200" y="4800600"/>
            <a:ext cx="3200400" cy="9787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n-US" sz="1800" dirty="0" smtClean="0"/>
              <a:t>I got it all together, but I forgot where I put it.</a:t>
            </a:r>
            <a:endParaRPr lang="en-US" dirty="0"/>
          </a:p>
          <a:p>
            <a:pPr marL="0" indent="0">
              <a:buNone/>
            </a:pPr>
            <a:r>
              <a:rPr lang="en-US" sz="1800" dirty="0" smtClean="0"/>
              <a:t>	       - Anonymous</a:t>
            </a:r>
            <a:endParaRPr lang="en-US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Get Your Tools Together</a:t>
            </a:r>
            <a:endParaRPr lang="en-US" dirty="0"/>
          </a:p>
        </p:txBody>
      </p:sp>
      <p:sp>
        <p:nvSpPr>
          <p:cNvPr id="5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Clr>
                <a:srgbClr val="FF0000"/>
              </a:buClr>
              <a:buFont typeface="Wingdings" pitchFamily="2" charset="2"/>
              <a:buChar char="ü"/>
            </a:pPr>
            <a:r>
              <a:rPr lang="en-US" dirty="0" smtClean="0"/>
              <a:t>Stackable bins</a:t>
            </a:r>
            <a:endParaRPr lang="en-US" dirty="0"/>
          </a:p>
          <a:p>
            <a:pPr>
              <a:buClr>
                <a:srgbClr val="FF0000"/>
              </a:buClr>
              <a:buFont typeface="Wingdings" pitchFamily="2" charset="2"/>
              <a:buChar char="ü"/>
            </a:pPr>
            <a:r>
              <a:rPr lang="en-US" dirty="0" smtClean="0"/>
              <a:t>Paper (printer and writing)</a:t>
            </a:r>
          </a:p>
          <a:p>
            <a:pPr>
              <a:buClr>
                <a:srgbClr val="FF0000"/>
              </a:buClr>
              <a:buFont typeface="Wingdings" pitchFamily="2" charset="2"/>
              <a:buChar char="ü"/>
            </a:pPr>
            <a:r>
              <a:rPr lang="en-US" dirty="0" smtClean="0"/>
              <a:t>Sticky notes, stapler, paper clips, tape, pens</a:t>
            </a:r>
          </a:p>
          <a:p>
            <a:pPr>
              <a:buClr>
                <a:srgbClr val="FF0000"/>
              </a:buClr>
              <a:buFont typeface="Wingdings" pitchFamily="2" charset="2"/>
              <a:buChar char="ü"/>
            </a:pPr>
            <a:r>
              <a:rPr lang="en-US" dirty="0" smtClean="0"/>
              <a:t>Invoices/forms/envelopes</a:t>
            </a:r>
          </a:p>
          <a:p>
            <a:pPr>
              <a:buClr>
                <a:srgbClr val="FF0000"/>
              </a:buClr>
              <a:buFont typeface="Wingdings" pitchFamily="2" charset="2"/>
              <a:buChar char="ü"/>
            </a:pPr>
            <a:r>
              <a:rPr lang="en-US" dirty="0" smtClean="0"/>
              <a:t>File folders</a:t>
            </a:r>
          </a:p>
          <a:p>
            <a:pPr>
              <a:buClr>
                <a:srgbClr val="FF0000"/>
              </a:buClr>
              <a:buFont typeface="Wingdings" pitchFamily="2" charset="2"/>
              <a:buChar char="ü"/>
            </a:pPr>
            <a:r>
              <a:rPr lang="en-US" dirty="0" smtClean="0"/>
              <a:t>Calendar</a:t>
            </a:r>
          </a:p>
          <a:p>
            <a:pPr>
              <a:buClr>
                <a:srgbClr val="FF0000"/>
              </a:buClr>
              <a:buFont typeface="Wingdings" pitchFamily="2" charset="2"/>
              <a:buChar char="ü"/>
            </a:pPr>
            <a:r>
              <a:rPr lang="en-US" dirty="0" smtClean="0"/>
              <a:t>Wastebasket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Know the Process</a:t>
            </a:r>
            <a:endParaRPr lang="en-US" dirty="0"/>
          </a:p>
        </p:txBody>
      </p:sp>
      <p:sp>
        <p:nvSpPr>
          <p:cNvPr id="11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Clr>
                <a:srgbClr val="FF0000"/>
              </a:buClr>
              <a:buFont typeface="Wingdings" pitchFamily="2" charset="2"/>
              <a:buChar char="ü"/>
            </a:pPr>
            <a:r>
              <a:rPr lang="en-US" dirty="0" smtClean="0"/>
              <a:t>Learn the correct workflow</a:t>
            </a:r>
            <a:endParaRPr lang="en-US" dirty="0"/>
          </a:p>
          <a:p>
            <a:pPr>
              <a:buClr>
                <a:srgbClr val="FF0000"/>
              </a:buClr>
              <a:buFont typeface="Wingdings" pitchFamily="2" charset="2"/>
              <a:buChar char="ü"/>
            </a:pPr>
            <a:r>
              <a:rPr lang="en-US" dirty="0" smtClean="0"/>
              <a:t>Ask before you leap!</a:t>
            </a:r>
            <a:endParaRPr lang="en-US" dirty="0"/>
          </a:p>
        </p:txBody>
      </p:sp>
      <p:pic>
        <p:nvPicPr>
          <p:cNvPr id="4" name="Picture 1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2514600" y="3429000"/>
            <a:ext cx="2362200" cy="25146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Spend Your Time Wisely</a:t>
            </a:r>
            <a:endParaRPr lang="en-US" dirty="0"/>
          </a:p>
        </p:txBody>
      </p:sp>
      <p:graphicFrame>
        <p:nvGraphicFramePr>
          <p:cNvPr id="4" name="Table 4"/>
          <p:cNvGraphicFramePr>
            <a:graphicFrameLocks noGrp="1"/>
          </p:cNvGraphicFramePr>
          <p:nvPr>
            <p:ph idx="1"/>
          </p:nvPr>
        </p:nvGraphicFramePr>
        <p:xfrm>
          <a:off x="2284413" y="1905000"/>
          <a:ext cx="5705344" cy="2377440"/>
        </p:xfrm>
        <a:graphic>
          <a:graphicData uri="http://schemas.openxmlformats.org/drawingml/2006/table">
            <a:tbl>
              <a:tblPr firstRow="1" firstCol="1">
                <a:tableStyleId>{6E25E649-3F16-4E02-A733-19D2CDBF48F0}</a:tableStyleId>
              </a:tblPr>
              <a:tblGrid>
                <a:gridCol w="2133071"/>
                <a:gridCol w="1803434"/>
                <a:gridCol w="1768839"/>
              </a:tblGrid>
              <a:tr h="0">
                <a:tc gridSpan="3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Effect of Focused Activity</a:t>
                      </a:r>
                      <a:endParaRPr lang="en-US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solidFill>
                      <a:schemeClr val="accent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rgbClr val="FF0000"/>
                          </a:solidFill>
                        </a:rPr>
                        <a:t>Task</a:t>
                      </a:r>
                      <a:endParaRPr lang="en-US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en-US" b="1" dirty="0" smtClean="0">
                          <a:solidFill>
                            <a:srgbClr val="FF0000"/>
                          </a:solidFill>
                        </a:rPr>
                        <a:t>Time Spent per Day</a:t>
                      </a:r>
                      <a:endParaRPr lang="en-US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1" dirty="0" smtClean="0">
                          <a:solidFill>
                            <a:srgbClr val="FF0000"/>
                          </a:solidFill>
                        </a:rPr>
                        <a:t>Time Saved per Week</a:t>
                      </a:r>
                      <a:endParaRPr lang="en-US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R w="12700" cmpd="sng">
                      <a:solidFill>
                        <a:schemeClr val="tx1"/>
                      </a:solidFill>
                      <a:prstDash val="solid"/>
                    </a:lnR>
                    <a:solidFill>
                      <a:schemeClr val="accent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rgbClr val="FF0000"/>
                          </a:solidFill>
                        </a:rPr>
                        <a:t>Paper documents</a:t>
                      </a:r>
                      <a:endParaRPr lang="en-US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15 </a:t>
                      </a:r>
                      <a:r>
                        <a:rPr lang="en-US" dirty="0" err="1" smtClean="0"/>
                        <a:t>mins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6 hours</a:t>
                      </a:r>
                      <a:endParaRPr lang="en-US" dirty="0"/>
                    </a:p>
                  </a:txBody>
                  <a:tcPr>
                    <a:lnR w="12700" cmpd="sng">
                      <a:solidFill>
                        <a:schemeClr val="tx1"/>
                      </a:solidFill>
                      <a:prstDash val="solid"/>
                    </a:lnR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rgbClr val="FF0000"/>
                          </a:solidFill>
                        </a:rPr>
                        <a:t>E-mail</a:t>
                      </a:r>
                      <a:endParaRPr lang="en-US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30 </a:t>
                      </a:r>
                      <a:r>
                        <a:rPr lang="en-US" dirty="0" err="1" smtClean="0"/>
                        <a:t>mins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8 hours</a:t>
                      </a:r>
                      <a:endParaRPr lang="en-US" dirty="0"/>
                    </a:p>
                  </a:txBody>
                  <a:tcPr>
                    <a:lnR w="12700" cmpd="sng">
                      <a:solidFill>
                        <a:schemeClr val="tx1"/>
                      </a:solidFill>
                      <a:prstDash val="solid"/>
                    </a:lnR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rgbClr val="FF0000"/>
                          </a:solidFill>
                        </a:rPr>
                        <a:t>Calendar</a:t>
                      </a:r>
                      <a:endParaRPr lang="en-US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15 </a:t>
                      </a:r>
                      <a:r>
                        <a:rPr lang="en-US" dirty="0" err="1" smtClean="0"/>
                        <a:t>mins</a:t>
                      </a:r>
                      <a:endParaRPr lang="en-US" dirty="0"/>
                    </a:p>
                  </a:txBody>
                  <a:tcPr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4 hours</a:t>
                      </a:r>
                      <a:endParaRPr lang="en-US" dirty="0"/>
                    </a:p>
                  </a:txBody>
                  <a:tcPr>
                    <a:lnR w="12700" cmpd="sng">
                      <a:solidFill>
                        <a:schemeClr val="tx1"/>
                      </a:solidFill>
                      <a:prstDash val="solid"/>
                    </a:lnR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pic>
        <p:nvPicPr>
          <p:cNvPr id="2049" name="Picture 1" descr="C:\Users\Joyce\AppData\Local\Microsoft\Windows\Temporary Internet Files\Content.IE5\NRXLTK7G\MMj02544580000[1].gif">
            <a:hlinkClick r:id="rId2" tooltip="Check out this book"/>
          </p:cNvPr>
          <p:cNvPicPr>
            <a:picLocks noChangeAspect="1" noChangeArrowheads="1" noCrop="1"/>
          </p:cNvPicPr>
          <p:nvPr/>
        </p:nvPicPr>
        <p:blipFill>
          <a:blip r:embed="rId3"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990600" y="2667000"/>
            <a:ext cx="952500" cy="838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 txBox="1"/>
          <p:nvPr/>
        </p:nvSpPr>
        <p:spPr>
          <a:xfrm>
            <a:off x="1524000" y="685800"/>
            <a:ext cx="6248400" cy="369332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marL="0" indent="0">
              <a:buNone/>
            </a:pPr>
            <a:endParaRPr lang="en-US" sz="3600" dirty="0"/>
          </a:p>
        </p:txBody>
      </p:sp>
      <p:sp>
        <p:nvSpPr>
          <p:cNvPr id="4" name="Rectang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Keep It Close</a:t>
            </a:r>
            <a:endParaRPr lang="en-US" dirty="0"/>
          </a:p>
        </p:txBody>
      </p:sp>
      <p:graphicFrame>
        <p:nvGraphicFramePr>
          <p:cNvPr id="6" name="Diagram 2"/>
          <p:cNvGraphicFramePr>
            <a:graphicFrameLocks/>
          </p:cNvGraphicFramePr>
          <p:nvPr/>
        </p:nvGraphicFramePr>
        <p:xfrm>
          <a:off x="457200" y="1905000"/>
          <a:ext cx="8229600" cy="304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icking clock design template [1]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C4D489DC97F7742BF9E29B3F7E45D8F" ma:contentTypeVersion="2" ma:contentTypeDescription="Create a new document." ma:contentTypeScope="" ma:versionID="5e79617d903986d3c59beba28fb4e788">
  <xsd:schema xmlns:xsd="http://www.w3.org/2001/XMLSchema" xmlns:p="http://schemas.microsoft.com/office/2006/metadata/properties" xmlns:ns2="59138bff-0427-4634-adba-14ec25af6504" targetNamespace="http://schemas.microsoft.com/office/2006/metadata/properties" ma:root="true" ma:fieldsID="363f90a203823e8a44c4f895e4bfcd3f" ns2:_="">
    <xsd:import namespace="59138bff-0427-4634-adba-14ec25af6504"/>
    <xsd:element name="properties">
      <xsd:complexType>
        <xsd:sequence>
          <xsd:element name="documentManagement">
            <xsd:complexType>
              <xsd:all>
                <xsd:element ref="ns2:Stage" minOccurs="0"/>
                <xsd:element ref="ns2:CE" minOccurs="0"/>
              </xsd:all>
            </xsd:complexType>
          </xsd:element>
        </xsd:sequence>
      </xsd:complexType>
    </xsd:element>
  </xsd:schema>
  <xsd:schema xmlns:xsd="http://www.w3.org/2001/XMLSchema" xmlns:dms="http://schemas.microsoft.com/office/2006/documentManagement/types" targetNamespace="59138bff-0427-4634-adba-14ec25af6504" elementFormDefault="qualified">
    <xsd:import namespace="http://schemas.microsoft.com/office/2006/documentManagement/types"/>
    <xsd:element name="Stage" ma:index="8" nillable="true" ma:displayName="Stage" ma:default="&lt;none&gt;" ma:format="RadioButtons" ma:internalName="Stage">
      <xsd:simpleType>
        <xsd:restriction base="dms:Choice">
          <xsd:enumeration value="&lt;none&gt;"/>
          <xsd:enumeration value="CE1"/>
          <xsd:enumeration value="QA"/>
          <xsd:enumeration value="TR1"/>
          <xsd:enumeration value="AU Review"/>
          <xsd:enumeration value="TR2"/>
          <xsd:enumeration value="CE2"/>
          <xsd:enumeration value="Index"/>
          <xsd:enumeration value="Layout"/>
        </xsd:restriction>
      </xsd:simpleType>
    </xsd:element>
    <xsd:element name="CE" ma:index="9" nillable="true" ma:displayName="CE" ma:default="&lt;none&gt;" ma:format="RadioButtons" ma:internalName="CE">
      <xsd:simpleType>
        <xsd:restriction base="dms:Choice">
          <xsd:enumeration value="&lt;none&gt;"/>
          <xsd:enumeration value="Jaime"/>
          <xsd:enumeration value="Joan"/>
          <xsd:enumeration value="Susie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>
  <documentManagement>
    <CE xmlns="59138bff-0427-4634-adba-14ec25af6504">&lt;none&gt;</CE>
    <Stage xmlns="59138bff-0427-4634-adba-14ec25af6504">&lt;none&gt;</Stage>
  </documentManagement>
</p:properties>
</file>

<file path=customXml/itemProps1.xml><?xml version="1.0" encoding="utf-8"?>
<ds:datastoreItem xmlns:ds="http://schemas.openxmlformats.org/officeDocument/2006/customXml" ds:itemID="{BEA851FC-9DAB-45CC-A88E-BE051A25A000}"/>
</file>

<file path=customXml/itemProps2.xml><?xml version="1.0" encoding="utf-8"?>
<ds:datastoreItem xmlns:ds="http://schemas.openxmlformats.org/officeDocument/2006/customXml" ds:itemID="{1037D5EB-0E79-433D-A056-3D2D48373D9C}"/>
</file>

<file path=customXml/itemProps3.xml><?xml version="1.0" encoding="utf-8"?>
<ds:datastoreItem xmlns:ds="http://schemas.openxmlformats.org/officeDocument/2006/customXml" ds:itemID="{4EF8E3D2-701E-44CF-9ABF-C4873485AC7B}"/>
</file>

<file path=docProps/app.xml><?xml version="1.0" encoding="utf-8"?>
<Properties xmlns="http://schemas.openxmlformats.org/officeDocument/2006/extended-properties" xmlns:vt="http://schemas.openxmlformats.org/officeDocument/2006/docPropsVTypes">
  <Template>Ticking clock design template [1]</Template>
  <TotalTime>562</TotalTime>
  <Words>129</Words>
  <Application>Microsoft Office PowerPoint</Application>
  <PresentationFormat>On-screen Show (4:3)</PresentationFormat>
  <Paragraphs>41</Paragraphs>
  <Slides>6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Ticking clock design template [1]</vt:lpstr>
      <vt:lpstr>Slide 1</vt:lpstr>
      <vt:lpstr>Clean Up Your Space</vt:lpstr>
      <vt:lpstr>Get Your Tools Together</vt:lpstr>
      <vt:lpstr>Know the Process</vt:lpstr>
      <vt:lpstr>Spend Your Time Wisely</vt:lpstr>
      <vt:lpstr>Keep It Close</vt:lpstr>
    </vt:vector>
  </TitlesOfParts>
  <Company>Online Training Solutions,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Organization 101</dc:title>
  <dc:subject>Time management</dc:subject>
  <dc:creator>Joyce Cox; Susie Bayers</dc:creator>
  <cp:keywords>time; efficiency; organization</cp:keywords>
  <dc:description>Copyright © 2006 Online Training Solutions, Inc.</dc:description>
  <cp:lastModifiedBy>Joyce</cp:lastModifiedBy>
  <cp:revision>64</cp:revision>
  <dcterms:created xsi:type="dcterms:W3CDTF">2006-04-18T16:29:51Z</dcterms:created>
  <dcterms:modified xsi:type="dcterms:W3CDTF">2006-10-08T22:02:22Z</dcterms:modified>
  <cp:category>Training</cp:category>
  <cp:contentType>Document</cp:contentTyp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TC011594421033</vt:lpwstr>
  </property>
  <property fmtid="{D5CDD505-2E9C-101B-9397-08002B2CF9AE}" pid="3" name="ContentTypeId">
    <vt:lpwstr>0x010100EC4D489DC97F7742BF9E29B3F7E45D8F</vt:lpwstr>
  </property>
</Properties>
</file>