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2631" autoAdjust="0"/>
  </p:normalViewPr>
  <p:slideViewPr>
    <p:cSldViewPr>
      <p:cViewPr>
        <p:scale>
          <a:sx n="64" d="100"/>
          <a:sy n="64" d="100"/>
        </p:scale>
        <p:origin x="-6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8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419C-7E42-4E7C-91A0-5844E7EC49AE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DEBD83CC-DFE9-461F-B5EF-0D6DE21352F4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9DA75F9-3C82-48D3-983A-BAD3F022BAFC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02B61EFD-0935-4A45-9F18-0B4C0F364BB1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F75212E0-96CE-4DE2-8F27-9F1DF6E8F1D3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C98720E8-133E-463C-8A09-BD36474830A0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04855D76-B712-46F0-A0CF-3E793BE89A32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sldNum="0" hdr="0" ftr="0" dt="0"/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Wide World Importers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50"/>
                </a:solidFill>
              </a:rPr>
              <a:t>o</a:t>
            </a:r>
            <a:r>
              <a:rPr lang="en-US" dirty="0" smtClean="0">
                <a:solidFill>
                  <a:srgbClr val="7030A0"/>
                </a:solidFill>
              </a:rPr>
              <a:t>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2438400"/>
            <a:ext cx="1554163" cy="23415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do you have now?</a:t>
            </a:r>
            <a:endParaRPr lang="en-US" dirty="0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 dirty="0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Verdigr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962400"/>
            <a:ext cx="3048000" cy="1905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 an action plan</a:t>
            </a:r>
            <a:endParaRPr lang="en-US" dirty="0"/>
          </a:p>
          <a:p>
            <a:r>
              <a:rPr lang="en-US" dirty="0" smtClean="0"/>
              <a:t>Set it aside, and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Oval 3"/>
          <p:cNvSpPr/>
          <p:nvPr/>
        </p:nvSpPr>
        <p:spPr>
          <a:xfrm>
            <a:off x="609600" y="16764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Develop an </a:t>
            </a:r>
            <a:br>
              <a:rPr lang="en-US" dirty="0" smtClean="0"/>
            </a:br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6" name="Oval 3"/>
          <p:cNvSpPr/>
          <p:nvPr/>
        </p:nvSpPr>
        <p:spPr>
          <a:xfrm>
            <a:off x="4724400" y="48768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Make it happen!</a:t>
            </a:r>
            <a:endParaRPr lang="en-US" dirty="0"/>
          </a:p>
        </p:txBody>
      </p:sp>
      <p:sp>
        <p:nvSpPr>
          <p:cNvPr id="5" name="Oval 3"/>
          <p:cNvSpPr/>
          <p:nvPr/>
        </p:nvSpPr>
        <p:spPr>
          <a:xfrm>
            <a:off x="1447800" y="38100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Review the plan with help</a:t>
            </a:r>
            <a:endParaRPr lang="en-US" dirty="0"/>
          </a:p>
        </p:txBody>
      </p:sp>
      <p:sp>
        <p:nvSpPr>
          <p:cNvPr id="7" name="Oval 3"/>
          <p:cNvSpPr/>
          <p:nvPr/>
        </p:nvSpPr>
        <p:spPr>
          <a:xfrm>
            <a:off x="4953000" y="23622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Set it aside</a:t>
            </a:r>
            <a:endParaRPr lang="en-US" dirty="0"/>
          </a:p>
        </p:txBody>
      </p:sp>
      <p:cxnSp>
        <p:nvCxnSpPr>
          <p:cNvPr id="9" name="Curved Connector 9"/>
          <p:cNvCxnSpPr>
            <a:stCxn id="3" idx="0"/>
          </p:cNvCxnSpPr>
          <p:nvPr/>
        </p:nvCxnSpPr>
        <p:spPr>
          <a:xfrm>
            <a:off x="3352800" y="2247900"/>
            <a:ext cx="1600200" cy="6477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hape 15"/>
          <p:cNvCxnSpPr>
            <a:stCxn id="7" idx="3"/>
            <a:endCxn id="5" idx="0"/>
          </p:cNvCxnSpPr>
          <p:nvPr/>
        </p:nvCxnSpPr>
        <p:spPr>
          <a:xfrm rot="5400000">
            <a:off x="4251022" y="3277790"/>
            <a:ext cx="1043688" cy="11637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Shape 21"/>
          <p:cNvCxnSpPr/>
          <p:nvPr/>
        </p:nvCxnSpPr>
        <p:spPr>
          <a:xfrm rot="5400000" flipV="1">
            <a:off x="3581400" y="4267200"/>
            <a:ext cx="495300" cy="1905000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7B2F6B"/>
      </a:hlink>
      <a:folHlink>
        <a:srgbClr val="D59739"/>
      </a:folHlink>
    </a:clrScheme>
    <a:fontScheme name="Opulent">
      <a:majorFont>
        <a:latin typeface="Trebuchet MS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</a:majorFont>
      <a:minorFont>
        <a:latin typeface="Arial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宋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pulent">
      <a:fillStyleLst>
        <a:solidFill>
          <a:schemeClr val="phClr">
            <a:tint val="65000"/>
          </a:schemeClr>
        </a:solidFill>
        <a:gradFill rotWithShape="1">
          <a:gsLst>
            <a:gs pos="20000">
              <a:schemeClr val="phClr">
                <a:tint val="30000"/>
              </a:schemeClr>
            </a:gs>
            <a:gs pos="100000">
              <a:schemeClr val="phClr">
                <a:tint val="90000"/>
                <a:satMod val="120000"/>
              </a:schemeClr>
            </a:gs>
          </a:gsLst>
          <a:path path="circle">
            <a:fillToRect l="50000" t="-10000" r="160000" b="120000"/>
          </a:path>
        </a:gradFill>
        <a:gradFill rotWithShape="1">
          <a:gsLst>
            <a:gs pos="0">
              <a:schemeClr val="phClr">
                <a:tint val="75000"/>
              </a:schemeClr>
            </a:gs>
            <a:gs pos="49000">
              <a:schemeClr val="phClr">
                <a:tint val="95000"/>
                <a:shade val="85000"/>
              </a:schemeClr>
            </a:gs>
            <a:gs pos="50000">
              <a:schemeClr val="phClr">
                <a:shade val="80000"/>
              </a:schemeClr>
            </a:gs>
            <a:gs pos="92000">
              <a:schemeClr val="phClr">
                <a:shade val="88000"/>
              </a:schemeClr>
            </a:gs>
            <a:gs pos="100000">
              <a:schemeClr val="phClr">
                <a:shade val="93000"/>
              </a:schemeClr>
            </a:gs>
          </a:gsLst>
          <a:lin ang="5400000" scaled="1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40640" cap="rnd" cmpd="thickThin" algn="ctr">
          <a:solidFill>
            <a:schemeClr val="phClr"/>
          </a:solidFill>
          <a:prstDash val="solid"/>
        </a:ln>
        <a:ln w="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>
              <a:srgbClr val="000000">
                <a:alpha val="19607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50800" dir="5400000">
              <a:srgbClr val="000000">
                <a:alpha val="38823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90000"/>
              </a:schemeClr>
            </a:contourClr>
          </a:sp3d>
        </a:effectStyle>
        <a:effectStyle>
          <a:effectLst>
            <a:reflection blurRad="12700" stA="35000" endPos="60000" dist="12700" dir="5400000" sy="-50000"/>
          </a:effectLst>
          <a:scene3d>
            <a:camera prst="orthographicFront" fov="0">
              <a:rot lat="0" lon="0" rev="0"/>
            </a:camera>
            <a:lightRig rig="contrasting" dir="t">
              <a:rot lat="0" lon="0" rev="3300000"/>
            </a:lightRig>
          </a:scene3d>
          <a:sp3d extrusionH="127000" prstMaterial="metal">
            <a:bevelT w="127000" h="25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20D86CD4-94D9-4A67-8A05-DD317D3A5EFC}"/>
</file>

<file path=customXml/itemProps2.xml><?xml version="1.0" encoding="utf-8"?>
<ds:datastoreItem xmlns:ds="http://schemas.openxmlformats.org/officeDocument/2006/customXml" ds:itemID="{2358E151-38A1-46B1-B20C-4A60550CDFC7}"/>
</file>

<file path=customXml/itemProps3.xml><?xml version="1.0" encoding="utf-8"?>
<ds:datastoreItem xmlns:ds="http://schemas.openxmlformats.org/officeDocument/2006/customXml" ds:itemID="{21154F06-7CE3-474D-B9C5-AA41A570A5BD}"/>
</file>

<file path=docProps/app.xml><?xml version="1.0" encoding="utf-8"?>
<Properties xmlns="http://schemas.openxmlformats.org/officeDocument/2006/extended-properties" xmlns:vt="http://schemas.openxmlformats.org/officeDocument/2006/docPropsVTypes">
  <Template>TC011408001033</Template>
  <TotalTime>6765</TotalTime>
  <Words>167</Words>
  <Application>Microsoft Office PowerPoint</Application>
  <PresentationFormat>On-screen Show (4:3)</PresentationFormat>
  <Paragraphs>46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  <vt:lpstr>Pulling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with Color</dc:title>
  <dc:creator>Susie Bayers/Joyce Cox</dc:creator>
  <dc:description>Copyright © 2006 Online Training Solutions, Inc.</dc:description>
  <cp:lastModifiedBy>Joyce Cox</cp:lastModifiedBy>
  <cp:revision>669</cp:revision>
  <dcterms:created xsi:type="dcterms:W3CDTF">2006-04-03T23:49:58Z</dcterms:created>
  <dcterms:modified xsi:type="dcterms:W3CDTF">2006-11-17T19:11:20Z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