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Default Extension="wav" ContentType="audio/wav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9"/>
  </p:notesMasterIdLst>
  <p:handoutMasterIdLst>
    <p:handoutMasterId r:id="rId10"/>
  </p:handoutMasterIdLst>
  <p:sldIdLst>
    <p:sldId id="256" r:id="rId2"/>
    <p:sldId id="258" r:id="rId3"/>
    <p:sldId id="263" r:id="rId4"/>
    <p:sldId id="261" r:id="rId5"/>
    <p:sldId id="260" r:id="rId6"/>
    <p:sldId id="262" r:id="rId7"/>
    <p:sldId id="264" r:id="rId8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17" Type="http://schemas.openxmlformats.org/officeDocument/2006/relationships/customXml" Target="../customXml/item3.xml"/><Relationship Id="rId2" Type="http://schemas.openxmlformats.org/officeDocument/2006/relationships/slide" Target="slides/slide1.xml"/><Relationship Id="rId16" Type="http://schemas.openxmlformats.org/officeDocument/2006/relationships/customXml" Target="../customXml/item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5" Type="http://schemas.openxmlformats.org/officeDocument/2006/relationships/customXml" Target="../customXml/item1.xml"/><Relationship Id="rId10" Type="http://schemas.openxmlformats.org/officeDocument/2006/relationships/handoutMaster" Target="handoutMasters/handoutMaster1.xml"/><Relationship Id="rId4" Type="http://schemas.openxmlformats.org/officeDocument/2006/relationships/slide" Target="slides/slide3.xml"/><Relationship Id="rId9" Type="http://schemas.openxmlformats.org/officeDocument/2006/relationships/notesMaster" Target="notesMasters/notes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17EE22-2E30-44BD-A9BB-A8D364F60764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6A80FDD2-2990-4993-887D-18E5008C3375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525A35D-AD7D-4B3D-9E69-B2416C045694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anchor="ctr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/>
            <a:r>
              <a:rPr lang="en-US" smtClean="0"/>
              <a:t>Click to edit Master text styles</a:t>
            </a:r>
            <a:endParaRPr lang="en-US"/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281176BF-10C6-4B6F-A49C-2201062D23E1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ChangeArrowheads="1"/>
          </p:cNvSpPr>
          <p:nvPr/>
        </p:nvSpPr>
        <p:spPr bwMode="ltGray">
          <a:xfrm>
            <a:off x="0" y="0"/>
            <a:ext cx="825500" cy="6858000"/>
          </a:xfrm>
          <a:prstGeom prst="rect">
            <a:avLst/>
          </a:prstGeom>
          <a:solidFill>
            <a:schemeClr val="tx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685800" y="2133600"/>
            <a:ext cx="7772400" cy="11430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1" sz="4400" b="0" i="0" u="none" strike="noStrike" baseline="0">
                <a:solidFill>
                  <a:schemeClr val="tx2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1447800" y="3886200"/>
            <a:ext cx="6400800" cy="17526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chemeClr val="folHlink">
                  <a:alpha val="100000"/>
                </a:schemeClr>
              </a:buClr>
              <a:buNone/>
              <a:tabLst/>
              <a:defRPr kumimoji="1" sz="3200" b="0" i="0" u="none" strike="noStrike" baseline="0">
                <a:solidFill>
                  <a:schemeClr val="tx1">
                    <a:alpha val="10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ahom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685800" y="6248400"/>
            <a:ext cx="1905000" cy="457200"/>
          </a:xfrm>
        </p:spPr>
        <p:txBody>
          <a:bodyPr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8400"/>
            <a:ext cx="2895600" cy="457200"/>
          </a:xfrm>
        </p:spPr>
        <p:txBody>
          <a:bodyPr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8400"/>
            <a:ext cx="1905000" cy="457200"/>
          </a:xfrm>
        </p:spPr>
        <p:txBody>
          <a:bodyPr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rgbClr val="CCECFF">
                    <a:alpha val="100000"/>
                  </a:srgbClr>
                </a:solidFill>
                <a:effectLst/>
                <a:latin typeface="Times New Roman"/>
              </a:defRPr>
            </a:lvl1pPr>
          </a:lstStyle>
          <a:p>
            <a:fld id="{22EE20A2-B414-472B-BA47-6AD473D767B9}" type="slidenum">
              <a:rPr lang="en-US" altLang="x-none">
                <a:solidFill>
                  <a:srgbClr val="CCECFF">
                    <a:alpha val="100000"/>
                  </a:srgbClr>
                </a:solidFill>
              </a:rPr>
              <a:pPr/>
              <a:t>‹#›</a:t>
            </a:fld>
            <a:endParaRPr lang="en-US" altLang="x-none">
              <a:solidFill>
                <a:srgbClr val="CCECFF">
                  <a:alpha val="100000"/>
                </a:srgbClr>
              </a:solidFill>
            </a:endParaRPr>
          </a:p>
        </p:txBody>
      </p:sp>
      <p:sp>
        <p:nvSpPr>
          <p:cNvPr id="3080" name="Rectangle 8"/>
          <p:cNvSpPr>
            <a:spLocks noChangeArrowheads="1"/>
          </p:cNvSpPr>
          <p:nvPr/>
        </p:nvSpPr>
        <p:spPr bwMode="ltGray">
          <a:xfrm>
            <a:off x="0" y="35433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Ovr>
    <a:overrideClrMapping bg1="dk2" tx1="lt1" bg2="dk1" tx2="lt2" accent1="accent1" accent2="accent2" accent3="accent3" accent4="accent4" accent5="accent5" accent6="accent6" hlink="hlink" folHlink="folHlink"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6CF654B-7BCA-4CE6-8766-4442FE817B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E8D018-0D03-4FB4-9398-0E15E9FE62E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59C5CD-83AD-451D-9B76-38FA834F71CC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9F8CC754-CB0F-4FF4-BC17-3D59F1B61DC4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223E86-9E33-43BC-A7C0-5D2193D8FA0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 anchor="ctr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6858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4648200" y="1981200"/>
            <a:ext cx="3810000" cy="41148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3385468-F421-4210-87DD-9F67048B422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  <p:transition>
    <p:dissolve/>
  </p:transition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jpe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600" y="457200"/>
            <a:ext cx="7772400" cy="11430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205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1981200"/>
            <a:ext cx="7772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2052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858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3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8400"/>
            <a:ext cx="28956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endParaRPr lang="en-US" altLang="x-none"/>
          </a:p>
        </p:txBody>
      </p:sp>
      <p:sp>
        <p:nvSpPr>
          <p:cNvPr id="2054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8400"/>
            <a:ext cx="19050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0" fontAlgn="base" latinLnBrk="0" hangingPunct="0">
              <a:lnSpc>
                <a:spcPct val="100000"/>
              </a:lnSpc>
              <a:spcBef>
                <a:spcPct val="50000"/>
              </a:spcBef>
              <a:spcAft>
                <a:spcPct val="0"/>
              </a:spcAft>
              <a:buNone/>
              <a:tabLst/>
              <a:defRPr kumimoji="0" sz="1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Times New Roman"/>
              </a:defRPr>
            </a:lvl1pPr>
          </a:lstStyle>
          <a:p>
            <a:fld id="{FCCE6A53-2BBD-4724-B819-6ED89FB7CD4C}" type="slidenum">
              <a:rPr lang="en-US" altLang="x-none"/>
              <a:pPr/>
              <a:t>‹#›</a:t>
            </a:fld>
            <a:endParaRPr lang="en-US" altLang="x-none"/>
          </a:p>
        </p:txBody>
      </p:sp>
      <p:sp>
        <p:nvSpPr>
          <p:cNvPr id="2055" name="Rectangle 7"/>
          <p:cNvSpPr>
            <a:spLocks noChangeArrowheads="1"/>
          </p:cNvSpPr>
          <p:nvPr/>
        </p:nvSpPr>
        <p:spPr bwMode="gray">
          <a:xfrm>
            <a:off x="0" y="1676400"/>
            <a:ext cx="3343275" cy="122238"/>
          </a:xfrm>
          <a:prstGeom prst="rect">
            <a:avLst/>
          </a:prstGeom>
          <a:solidFill>
            <a:schemeClr val="bg2">
              <a:alpha val="50000"/>
            </a:schemeClr>
          </a:solidFill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none" lIns="91440" tIns="45720" rIns="91440" bIns="45720" anchor="ctr" compatLnSpc="1"/>
          <a:lstStyle/>
          <a:p>
            <a:endParaRPr lang="en-US"/>
          </a:p>
        </p:txBody>
      </p:sp>
    </p:spTree>
  </p:cSld>
  <p:clrMap bg1="dk2" tx1="lt1" bg2="dk1" tx2="lt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ransition>
    <p:dissolve/>
  </p:transition>
  <p:timing>
    <p:tnLst>
      <p:par>
        <p:cTn id="1" dur="indefinite" restart="never" nodeType="tmRoot"/>
      </p:par>
    </p:tnLst>
  </p:timing>
  <p:txStyles>
    <p:titleStyle>
      <a:defPPr>
        <a:defRPr>
          <a:latin typeface="+mj-lt"/>
          <a:ea typeface="+mj-ea"/>
          <a:cs typeface="+mj-cs"/>
        </a:defRPr>
      </a:defPPr>
      <a:lvl1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1pPr>
      <a:lvl2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2pPr>
      <a:lvl3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3pPr>
      <a:lvl4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4pPr>
      <a:lvl5pPr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5pPr>
      <a:lvl6pPr marL="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6pPr>
      <a:lvl7pPr marL="4572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7pPr>
      <a:lvl8pPr marL="9144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8pPr>
      <a:lvl9pPr marL="1371600" algn="ctr" eaLnBrk="0" fontAlgn="base" hangingPunct="0">
        <a:spcBef>
          <a:spcPct val="0"/>
        </a:spcBef>
        <a:spcAft>
          <a:spcPct val="0"/>
        </a:spcAft>
        <a:defRPr kumimoji="1" sz="4400">
          <a:solidFill>
            <a:schemeClr val="tx2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32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1pPr>
      <a:lvl2pPr marL="742950" indent="-28575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8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2pPr>
      <a:lvl3pPr marL="1143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4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3pPr>
      <a:lvl4pPr marL="1600200" indent="-228600" algn="l" eaLnBrk="0" fontAlgn="base" hangingPunct="0">
        <a:spcBef>
          <a:spcPct val="20000"/>
        </a:spcBef>
        <a:spcAft>
          <a:spcPct val="0"/>
        </a:spcAft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4pPr>
      <a:lvl5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5pPr>
      <a:lvl6pPr marL="20574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6pPr>
      <a:lvl7pPr marL="25146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7pPr>
      <a:lvl8pPr marL="29718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8pPr>
      <a:lvl9pPr marL="3429000" indent="-228600" algn="l" eaLnBrk="0" fontAlgn="base" hangingPunct="0">
        <a:spcBef>
          <a:spcPct val="20000"/>
        </a:spcBef>
        <a:spcAft>
          <a:spcPct val="0"/>
        </a:spcAft>
        <a:buClr>
          <a:schemeClr val="folHlink">
            <a:alpha val="100000"/>
          </a:schemeClr>
        </a:buClr>
        <a:buChar char="•"/>
        <a:defRPr kumimoji="1" sz="2000">
          <a:solidFill>
            <a:schemeClr val="tx1">
              <a:alpha val="100000"/>
            </a:schemeClr>
          </a:solidFill>
          <a:effectLst>
            <a:outerShdw blurRad="38100" dist="38100" dir="2700000" algn="tl">
              <a:srgbClr val="000000">
                <a:alpha val="43137"/>
              </a:srgbClr>
            </a:outerShdw>
          </a:effectLst>
          <a:latin typeface="+mn-lt"/>
          <a:ea typeface="+mn-ea"/>
          <a:cs typeface="+mn-cs"/>
        </a:defRPr>
      </a:lvl9pPr>
    </p:bodyStyle>
    <p:otherStyle>
      <a:lvl1pPr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1pPr>
      <a:lvl2pPr marL="457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2pPr>
      <a:lvl3pPr marL="914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3pPr>
      <a:lvl4pPr marL="13716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4pPr>
      <a:lvl5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5pPr>
      <a:lvl6pPr marL="18288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6pPr>
      <a:lvl7pPr marL="22860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7pPr>
      <a:lvl8pPr marL="27432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8pPr>
      <a:lvl9pPr marL="3200400" algn="l" eaLnBrk="0" fontAlgn="base" hangingPunct="0">
        <a:spcBef>
          <a:spcPct val="0"/>
        </a:spcBef>
        <a:spcAft>
          <a:spcPct val="0"/>
        </a:spcAft>
        <a:defRPr sz="2400">
          <a:solidFill>
            <a:schemeClr val="tx1">
              <a:alpha val="100000"/>
            </a:schemeClr>
          </a:solidFill>
          <a:latin typeface="Times New Roman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slideLayout" Target="../slideLayouts/slideLayout1.xml"/><Relationship Id="rId1" Type="http://schemas.openxmlformats.org/officeDocument/2006/relationships/audio" Target="file:///C:\Users\Joyce\Documents\MSP\SBS_PowerPoint2007\Chapter07\03_Introduction.wav" TargetMode="Externa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wmf"/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slideLayout" Target="../slideLayouts/slideLayout2.xml"/><Relationship Id="rId1" Type="http://schemas.openxmlformats.org/officeDocument/2006/relationships/audio" Target="../media/audio1.wav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>
                <a:srgbClr val="0066FF">
                  <a:alpha val="100000"/>
                </a:srgbClr>
              </a:buClr>
              <a:buNone/>
              <a:tabLst/>
            </a:pPr>
            <a:r>
              <a:rPr lang="en-US" dirty="0" smtClean="0"/>
              <a:t>The Ancient Art of Placement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US" dirty="0" smtClean="0"/>
              <a:t>Interior Design Classes</a:t>
            </a:r>
            <a:endParaRPr lang="en-US"/>
          </a:p>
          <a:p>
            <a:r>
              <a:rPr lang="en-US" dirty="0" smtClean="0"/>
              <a:t>offered by</a:t>
            </a:r>
          </a:p>
          <a:p>
            <a:r>
              <a:rPr lang="en-US" dirty="0" smtClean="0"/>
              <a:t>Wide World Importers</a:t>
            </a:r>
            <a:endParaRPr lang="en-US" dirty="0"/>
          </a:p>
        </p:txBody>
      </p:sp>
      <p:pic>
        <p:nvPicPr>
          <p:cNvPr id="5" name="03_Introduction.wav">
            <a:hlinkClick r:id="" action="ppaction://media"/>
          </p:cNvPr>
          <p:cNvPicPr>
            <a:picLocks noRot="1" noChangeAspect="1"/>
          </p:cNvPicPr>
          <p:nvPr>
            <a:audioFile r:link="rId1"/>
          </p:nvPr>
        </p:nvPicPr>
        <p:blipFill>
          <a:blip r:embed="rId3"/>
          <a:stretch>
            <a:fillRect/>
          </a:stretch>
        </p:blipFill>
        <p:spPr>
          <a:xfrm>
            <a:off x="152400" y="5715000"/>
            <a:ext cx="990600" cy="990600"/>
          </a:xfrm>
          <a:prstGeom prst="rect">
            <a:avLst/>
          </a:prstGeom>
          <a:effectLst>
            <a:glow rad="228600">
              <a:schemeClr val="accent1">
                <a:satMod val="175000"/>
                <a:alpha val="40000"/>
              </a:schemeClr>
            </a:glo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098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Principles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Let energy flow</a:t>
            </a:r>
            <a:endParaRPr lang="en-US" dirty="0"/>
          </a:p>
          <a:p>
            <a:r>
              <a:rPr lang="en-US" dirty="0" smtClean="0"/>
              <a:t>Understand life areas</a:t>
            </a:r>
          </a:p>
          <a:p>
            <a:r>
              <a:rPr lang="en-US" dirty="0" smtClean="0"/>
              <a:t>Set goals</a:t>
            </a:r>
          </a:p>
          <a:p>
            <a:r>
              <a:rPr lang="en-US" dirty="0" smtClean="0"/>
              <a:t>Create balance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Energy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Positive, happy energy</a:t>
            </a:r>
            <a:endParaRPr lang="en-US"/>
          </a:p>
          <a:p>
            <a:pPr lvl="1"/>
            <a:r>
              <a:rPr lang="en-US" dirty="0"/>
              <a:t>m</a:t>
            </a:r>
            <a:r>
              <a:rPr lang="en-US" dirty="0" smtClean="0"/>
              <a:t>oves freely</a:t>
            </a:r>
          </a:p>
          <a:p>
            <a:r>
              <a:rPr lang="en-US" dirty="0" smtClean="0"/>
              <a:t>Negative, depressing energy</a:t>
            </a:r>
          </a:p>
          <a:p>
            <a:pPr lvl="1"/>
            <a:r>
              <a:rPr lang="en-US" dirty="0" smtClean="0"/>
              <a:t>stagnates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Life Areas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Career</a:t>
            </a:r>
            <a:endParaRPr lang="en-US"/>
          </a:p>
          <a:p>
            <a:r>
              <a:rPr lang="en-US" dirty="0" smtClean="0"/>
              <a:t>Fame</a:t>
            </a:r>
          </a:p>
          <a:p>
            <a:r>
              <a:rPr lang="en-US" dirty="0" smtClean="0"/>
              <a:t>Relationships</a:t>
            </a:r>
          </a:p>
          <a:p>
            <a:r>
              <a:rPr lang="en-US" dirty="0" smtClean="0"/>
              <a:t>Creativity</a:t>
            </a:r>
          </a:p>
          <a:p>
            <a:pPr>
              <a:buNone/>
            </a:pPr>
            <a:endParaRPr lang="en-US" dirty="0" smtClean="0"/>
          </a:p>
          <a:p>
            <a:pPr>
              <a:buNone/>
            </a:pP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Fortune</a:t>
            </a:r>
            <a:endParaRPr lang="en-US" dirty="0"/>
          </a:p>
          <a:p>
            <a:r>
              <a:rPr lang="en-US" dirty="0" smtClean="0"/>
              <a:t>Health</a:t>
            </a:r>
          </a:p>
          <a:p>
            <a:r>
              <a:rPr lang="en-US" dirty="0" smtClean="0"/>
              <a:t>Knowledge</a:t>
            </a:r>
          </a:p>
          <a:p>
            <a:r>
              <a:rPr lang="en-US" dirty="0" smtClean="0"/>
              <a:t>Helpful people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Goals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Understand your issues</a:t>
            </a:r>
            <a:endParaRPr lang="en-US" dirty="0"/>
          </a:p>
          <a:p>
            <a:r>
              <a:rPr lang="en-US" dirty="0" smtClean="0"/>
              <a:t>Clarify your intentions</a:t>
            </a:r>
          </a:p>
          <a:p>
            <a:r>
              <a:rPr lang="en-US" dirty="0" smtClean="0"/>
              <a:t>Watch them work!</a:t>
            </a:r>
          </a:p>
          <a:p>
            <a:endParaRPr lang="en-US" dirty="0" smtClean="0"/>
          </a:p>
          <a:p>
            <a:endParaRPr lang="en-US" dirty="0"/>
          </a:p>
        </p:txBody>
      </p:sp>
      <p:pic>
        <p:nvPicPr>
          <p:cNvPr id="2049" name="Picture 1"/>
          <p:cNvPicPr>
            <a:picLocks noChangeAspect="1" noChangeArrowheads="1"/>
          </p:cNvPicPr>
          <p:nvPr/>
        </p:nvPicPr>
        <p:blipFill>
          <a:blip r:embed="rId2">
            <a:duotone>
              <a:schemeClr val="accent4"/>
              <a:srgbClr val="FFFFFF"/>
            </a:duotone>
          </a:blip>
          <a:srcRect/>
          <a:stretch>
            <a:fillRect/>
          </a:stretch>
        </p:blipFill>
        <p:spPr bwMode="auto">
          <a:xfrm>
            <a:off x="6629400" y="4495800"/>
            <a:ext cx="1304867" cy="13716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>
            <a:glow rad="254000">
              <a:schemeClr val="accent6">
                <a:alpha val="95000"/>
              </a:schemeClr>
            </a:glow>
            <a:outerShdw blurRad="50800" dist="50800" dir="13500000" kx="2700000" rotWithShape="0">
              <a:srgbClr val="000000">
                <a:alpha val="43137"/>
              </a:srgbClr>
            </a:outerShdw>
          </a:effectLst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Balance</a:t>
            </a:r>
            <a:endParaRPr lang="en-US" dirty="0"/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/>
        <p:txBody>
          <a:bodyPr/>
          <a:lstStyle/>
          <a:p>
            <a:r>
              <a:rPr lang="en-US" dirty="0" smtClean="0"/>
              <a:t>Crystals</a:t>
            </a:r>
            <a:endParaRPr lang="en-US" dirty="0"/>
          </a:p>
          <a:p>
            <a:r>
              <a:rPr lang="en-US" dirty="0" smtClean="0"/>
              <a:t>Wind chimes</a:t>
            </a:r>
          </a:p>
          <a:p>
            <a:r>
              <a:rPr lang="en-US" dirty="0" smtClean="0"/>
              <a:t>Mirrors	</a:t>
            </a:r>
            <a:endParaRPr lang="en-US" dirty="0"/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/>
        <p:txBody>
          <a:bodyPr/>
          <a:lstStyle/>
          <a:p>
            <a:r>
              <a:rPr lang="en-US" dirty="0" smtClean="0"/>
              <a:t>Coins</a:t>
            </a:r>
            <a:endParaRPr lang="en-US"/>
          </a:p>
          <a:p>
            <a:r>
              <a:rPr lang="en-US" dirty="0" smtClean="0"/>
              <a:t>Water fountains</a:t>
            </a:r>
          </a:p>
          <a:p>
            <a:r>
              <a:rPr lang="en-US" dirty="0" smtClean="0"/>
              <a:t>Bamboo flutes</a:t>
            </a:r>
            <a:endParaRPr lang="en-US" dirty="0"/>
          </a:p>
        </p:txBody>
      </p:sp>
    </p:spTree>
  </p:cSld>
  <p:clrMapOvr>
    <a:masterClrMapping/>
  </p:clrMapOvr>
  <p:transition>
    <p:dissolv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Questions?</a:t>
            </a:r>
            <a:endParaRPr lang="en-US"/>
          </a:p>
        </p:txBody>
      </p:sp>
      <p:pic>
        <p:nvPicPr>
          <p:cNvPr id="1025" name="Picture 1"/>
          <p:cNvPicPr>
            <a:picLocks noGrp="1" noChangeAspect="1" noChangeArrowheads="1"/>
          </p:cNvPicPr>
          <p:nvPr>
            <p:ph idx="1"/>
          </p:nvPr>
        </p:nvPicPr>
        <p:blipFill>
          <a:blip r:embed="rId3"/>
          <a:srcRect/>
          <a:stretch>
            <a:fillRect/>
          </a:stretch>
        </p:blipFill>
        <p:spPr bwMode="auto">
          <a:xfrm>
            <a:off x="3810000" y="2057400"/>
            <a:ext cx="1479550" cy="18208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</p:pic>
      <p:pic>
        <p:nvPicPr>
          <p:cNvPr id="5" name="j0214098.wav">
            <a:hlinkClick r:id="" action="ppaction://media"/>
          </p:cNvPr>
          <p:cNvPicPr>
            <a:picLocks noRot="1" noChangeAspect="1"/>
          </p:cNvPicPr>
          <p:nvPr>
            <a:wavAudioFile r:embed="rId1" name="j0214098.wav"/>
          </p:nvPr>
        </p:nvPicPr>
        <p:blipFill>
          <a:blip r:embed="rId4"/>
          <a:stretch>
            <a:fillRect/>
          </a:stretch>
        </p:blipFill>
        <p:spPr>
          <a:xfrm>
            <a:off x="7924800" y="5638800"/>
            <a:ext cx="914400" cy="914400"/>
          </a:xfrm>
          <a:prstGeom prst="rect">
            <a:avLst/>
          </a:prstGeom>
        </p:spPr>
      </p:pic>
    </p:spTree>
  </p:cSld>
  <p:clrMapOvr>
    <a:masterClrMapping/>
  </p:clrMapOvr>
  <p:transition>
    <p:dissolve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4745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showWhenStopped="0">
                <p:cTn id="7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theme/theme1.xml><?xml version="1.0" encoding="utf-8"?>
<a:theme xmlns:a="http://schemas.openxmlformats.org/drawingml/2006/main" name="Whirlpool design template">
  <a:themeElements>
    <a:clrScheme name="Office Theme 1">
      <a:dk1>
        <a:srgbClr val="000066"/>
      </a:dk1>
      <a:lt1>
        <a:srgbClr val="CCECFF"/>
      </a:lt1>
      <a:dk2>
        <a:srgbClr val="0000CC"/>
      </a:dk2>
      <a:lt2>
        <a:srgbClr val="CCFFFF"/>
      </a:lt2>
      <a:accent1>
        <a:srgbClr val="CC99FF"/>
      </a:accent1>
      <a:accent2>
        <a:srgbClr val="9999FF"/>
      </a:accent2>
      <a:accent3>
        <a:srgbClr val="AAAAE2"/>
      </a:accent3>
      <a:accent4>
        <a:srgbClr val="AEC9DA"/>
      </a:accent4>
      <a:accent5>
        <a:srgbClr val="E2CAFF"/>
      </a:accent5>
      <a:accent6>
        <a:srgbClr val="8A8AE7"/>
      </a:accent6>
      <a:hlink>
        <a:srgbClr val="99CCFF"/>
      </a:hlink>
      <a:folHlink>
        <a:srgbClr val="0066FF"/>
      </a:folHlink>
    </a:clrScheme>
    <a:fontScheme name="">
      <a:majorFont>
        <a:latin typeface="Tahoma"/>
        <a:ea typeface=""/>
        <a:cs typeface=""/>
      </a:majorFont>
      <a:minorFont>
        <a:latin typeface="Tahom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anchor="t" compatLnSpc="1"/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None/>
          <a:tabLst/>
          <a:defRPr kumimoji="0" lang="en-US" altLang="x-none" sz="1800" b="0" i="0" u="none" strike="noStrike" baseline="0">
            <a:solidFill>
              <a:schemeClr val="tx1">
                <a:alpha val="100000"/>
              </a:schemeClr>
            </a:solidFill>
            <a:effectLst/>
            <a:latin typeface="Times New Roman"/>
          </a:defRPr>
        </a:defPPr>
      </a:lstStyle>
    </a:lnDef>
  </a:objectDefaults>
  <a:extraClrSchemeLst>
    <a:extraClrScheme>
      <a:clrScheme name="Office Theme 1">
        <a:dk1>
          <a:srgbClr val="000066"/>
        </a:dk1>
        <a:lt1>
          <a:srgbClr val="CCECFF"/>
        </a:lt1>
        <a:dk2>
          <a:srgbClr val="0000CC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AAAAE2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2">
        <a:dk1>
          <a:srgbClr val="000066"/>
        </a:dk1>
        <a:lt1>
          <a:srgbClr val="CCECFF"/>
        </a:lt1>
        <a:dk2>
          <a:srgbClr val="6699FF"/>
        </a:dk2>
        <a:lt2>
          <a:srgbClr val="CCFFFF"/>
        </a:lt2>
        <a:accent1>
          <a:srgbClr val="CC99FF"/>
        </a:accent1>
        <a:accent2>
          <a:srgbClr val="9999FF"/>
        </a:accent2>
        <a:accent3>
          <a:srgbClr val="B8CAFF"/>
        </a:accent3>
        <a:accent4>
          <a:srgbClr val="AEC9DA"/>
        </a:accent4>
        <a:accent5>
          <a:srgbClr val="E2CAFF"/>
        </a:accent5>
        <a:accent6>
          <a:srgbClr val="8A8AE7"/>
        </a:accent6>
        <a:hlink>
          <a:srgbClr val="99CCFF"/>
        </a:hlink>
        <a:folHlink>
          <a:srgbClr val="0066FF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Office Theme 3">
        <a:dk1>
          <a:srgbClr val="000000"/>
        </a:dk1>
        <a:lt1>
          <a:srgbClr val="FFFFFF"/>
        </a:lt1>
        <a:dk2>
          <a:srgbClr val="000000"/>
        </a:dk2>
        <a:lt2>
          <a:srgbClr val="393939"/>
        </a:lt2>
        <a:accent1>
          <a:srgbClr val="CBCBCB"/>
        </a:accent1>
        <a:accent2>
          <a:srgbClr val="868686"/>
        </a:accent2>
        <a:accent3>
          <a:srgbClr val="FFFFFF"/>
        </a:accent3>
        <a:accent4>
          <a:srgbClr val="000000"/>
        </a:accent4>
        <a:accent5>
          <a:srgbClr val="E2E2E2"/>
        </a:accent5>
        <a:accent6>
          <a:srgbClr val="797979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8FE5D0E8-3192-498F-BDEE-8CBF1DD75495}"/>
</file>

<file path=customXml/itemProps2.xml><?xml version="1.0" encoding="utf-8"?>
<ds:datastoreItem xmlns:ds="http://schemas.openxmlformats.org/officeDocument/2006/customXml" ds:itemID="{27FC11D8-187C-42CE-8788-5891B50F600F}"/>
</file>

<file path=customXml/itemProps3.xml><?xml version="1.0" encoding="utf-8"?>
<ds:datastoreItem xmlns:ds="http://schemas.openxmlformats.org/officeDocument/2006/customXml" ds:itemID="{5B3E0F22-2F74-4C73-8634-F2C5CE0D1854}"/>
</file>

<file path=docProps/app.xml><?xml version="1.0" encoding="utf-8"?>
<Properties xmlns="http://schemas.openxmlformats.org/officeDocument/2006/extended-properties" xmlns:vt="http://schemas.openxmlformats.org/officeDocument/2006/docPropsVTypes">
  <Template>Whirlpool design template</Template>
  <TotalTime>463</TotalTime>
  <Words>70</Words>
  <Application>Microsoft PowerPoint</Application>
  <PresentationFormat>On-screen Show (4:3)</PresentationFormat>
  <Paragraphs>35</Paragraphs>
  <Slides>7</Slides>
  <Notes>0</Notes>
  <HiddenSlides>0</HiddenSlides>
  <MMClips>2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7</vt:i4>
      </vt:variant>
    </vt:vector>
  </HeadingPairs>
  <TitlesOfParts>
    <vt:vector size="8" baseType="lpstr">
      <vt:lpstr>Whirlpool design template</vt:lpstr>
      <vt:lpstr>The Ancient Art of Placement</vt:lpstr>
      <vt:lpstr>Principles</vt:lpstr>
      <vt:lpstr>Energy</vt:lpstr>
      <vt:lpstr>Life Areas</vt:lpstr>
      <vt:lpstr>Goals</vt:lpstr>
      <vt:lpstr>Balance</vt:lpstr>
      <vt:lpstr>Questions?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The Ancient Art of Placement</dc:title>
  <dc:creator>Susie Bayers/Joyce Cox</dc:creator>
  <dc:description>Copyright © 2006 Online Training Solutions, Inc.</dc:description>
  <cp:lastModifiedBy>Joyce Cox</cp:lastModifiedBy>
  <cp:revision>54</cp:revision>
  <cp:lastPrinted>1601-01-01T00:00:00Z</cp:lastPrinted>
  <dcterms:created xsi:type="dcterms:W3CDTF">2006-04-20T18:05:29Z</dcterms:created>
  <dcterms:modified xsi:type="dcterms:W3CDTF">2006-11-17T19:59:55Z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TC010690981033</vt:lpwstr>
  </property>
</Properties>
</file>