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341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latinLnBrk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Lucerne currently has no offering for young adults</a:t>
            </a:r>
            <a:endParaRPr lang="en-US"/>
          </a:p>
          <a:p>
            <a:r>
              <a:rPr lang="en-US" dirty="0" smtClean="0"/>
              <a:t>Fantasy series have been hits in this hard-to-please market</a:t>
            </a:r>
          </a:p>
          <a:p>
            <a:r>
              <a:rPr lang="en-US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Characteristics of a Hit Fantasy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7472" indent="-347472" algn="l" rtl="0" latinLnBrk="0">
              <a:buClrTx/>
              <a:buSzTx/>
              <a:buFontTx/>
              <a:buChar char="•"/>
            </a:pPr>
            <a:r>
              <a:rPr lang="en-US" dirty="0" smtClean="0"/>
              <a:t>A hero</a:t>
            </a:r>
            <a:endParaRPr lang="en-US"/>
          </a:p>
          <a:p>
            <a:r>
              <a:rPr lang="en-US" dirty="0" smtClean="0"/>
              <a:t>A teacher</a:t>
            </a:r>
          </a:p>
          <a:p>
            <a:r>
              <a:rPr lang="en-US" dirty="0" smtClean="0"/>
              <a:t>An adversary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7010400" y="3200400"/>
            <a:ext cx="3413114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Contrast with Adversary on Slide 6</a:t>
            </a:r>
            <a:endParaRPr lang="en-U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2917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 rtl="0" latinLnBrk="0">
              <a:spcBef>
                <a:spcPts val="0"/>
              </a:spcBef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algn="ctr" rtl="0" latinLnBrk="0"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algn="ctr" rtl="0" latinLnBrk="0"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algn="ctr" rtl="0" latinLnBrk="0"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algn="ctr" rtl="0" latinLnBrk="0"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algn="ctr" rtl="0" latinLnBrk="0"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algn="ctr" rtl="0" latinLnBrk="0"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algn="ctr" rtl="0" latinLnBrk="0">
              <a:spcBef>
                <a:spcPts val="0"/>
              </a:spcBef>
              <a:buNone/>
            </a:pPr>
            <a:r>
              <a:rPr lang="en-US" sz="1800" dirty="0" smtClean="0"/>
              <a:t>Jonathan Stroud: www.bartimaeustrilogy.com</a:t>
            </a:r>
            <a:endParaRPr lang="en-US" sz="2400" dirty="0" smtClean="0"/>
          </a:p>
          <a:p>
            <a:pPr marL="0" indent="0"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815015E0-9DEA-4FCE-AE52-AEF7FE68A657}"/>
</file>

<file path=customXml/itemProps2.xml><?xml version="1.0" encoding="utf-8"?>
<ds:datastoreItem xmlns:ds="http://schemas.openxmlformats.org/officeDocument/2006/customXml" ds:itemID="{FCDE6566-FF2B-4242-8EC5-14607AAD844B}"/>
</file>

<file path=customXml/itemProps3.xml><?xml version="1.0" encoding="utf-8"?>
<ds:datastoreItem xmlns:ds="http://schemas.openxmlformats.org/officeDocument/2006/customXml" ds:itemID="{162FE54A-46CA-4256-99D1-605D88FB2075}"/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197</Words>
  <Application>Microsoft Office PowerPoint</Application>
  <PresentationFormat>On-screen Show (4:3)</PresentationFormat>
  <Paragraphs>40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The Taguien Cycle</vt:lpstr>
      <vt:lpstr>Rationale</vt:lpstr>
      <vt:lpstr>Characteristics of a Hit Fantasy</vt:lpstr>
      <vt:lpstr>The Hero</vt:lpstr>
      <vt:lpstr>The Teacher</vt:lpstr>
      <vt:lpstr>The Adversary</vt:lpstr>
      <vt:lpstr>Resources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subject>Fantasy series</dc:subject>
  <dc:creator>Joyce Cox</dc:creator>
  <cp:keywords>Taguien, fantasy</cp:keywords>
  <dc:description>Copyright © 2006 Online Training Solutions, Inc.</dc:description>
  <cp:lastModifiedBy>Joyce Cox</cp:lastModifiedBy>
  <cp:revision>15</cp:revision>
  <dcterms:created xsi:type="dcterms:W3CDTF">2006-04-20T20:27:36Z</dcterms:created>
  <dcterms:modified xsi:type="dcterms:W3CDTF">2006-11-03T23:42:37Z</dcterms:modified>
  <cp:category>Proposals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