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customXml/itemProps1.xml" ContentType="application/vnd.openxmlformats-officedocument.customXmlPropertie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5"/>
  </p:notesMasterIdLst>
  <p:sldIdLst>
    <p:sldId id="256" r:id="rId2"/>
    <p:sldId id="257" r:id="rId3"/>
    <p:sldId id="258" r:id="rId4"/>
  </p:sldIdLst>
  <p:sldSz cx="9144000" cy="6858000" type="screen4x3"/>
  <p:notesSz cx="6858000" cy="9144000"/>
  <p:photoAlbum showCaptions="1" layout="4picTitle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B301B821-A1FF-4177-AEE7-76D212191A09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7" d="100"/>
          <a:sy n="67" d="100"/>
        </p:scale>
        <p:origin x="-60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12" Type="http://schemas.openxmlformats.org/officeDocument/2006/relationships/customXml" Target="../customXml/item3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11" Type="http://schemas.openxmlformats.org/officeDocument/2006/relationships/customXml" Target="../customXml/item2.xml"/><Relationship Id="rId5" Type="http://schemas.openxmlformats.org/officeDocument/2006/relationships/notesMaster" Target="notesMasters/notesMaster1.xml"/><Relationship Id="rId10" Type="http://schemas.openxmlformats.org/officeDocument/2006/relationships/customXml" Target="../customXml/item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rtlCol="0"/>
          <a:lstStyle>
            <a:lvl1pPr algn="r">
              <a:defRPr sz="1200"/>
            </a:lvl1pPr>
          </a:lstStyle>
          <a:p>
            <a:fld id="{14664D24-8727-4B46-86FF-97E6BE89078E}" type="datetimeFigureOut">
              <a:rPr lang="en-US" smtClean="0"/>
              <a:pPr/>
              <a:t>11/17/2006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rtlCol="0" anchor="b"/>
          <a:lstStyle>
            <a:lvl1pPr algn="r">
              <a:defRPr sz="1200"/>
            </a:lvl1pPr>
          </a:lstStyle>
          <a:p>
            <a:fld id="{C33F0AB6-621A-452A-B266-7E1129E3F9D3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rtl="0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rtl="0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rtl="0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rtl="0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rtl="0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Pr>
        <a:blipFill dpi="0" rotWithShape="0">
          <a:blip r:embed="rId2">
            <a:alphaModFix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0" y="3581400"/>
            <a:ext cx="9144000" cy="781050"/>
          </a:xfrm>
        </p:spPr>
        <p:txBody>
          <a:bodyPr/>
          <a:lstStyle>
            <a:lvl1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4400" b="0" i="0" u="none" strike="noStrike" baseline="0">
                <a:solidFill>
                  <a:schemeClr val="tx2">
                    <a:alpha val="100000"/>
                  </a:schemeClr>
                </a:solidFill>
                <a:effectLst/>
                <a:latin typeface="Arial Black"/>
              </a:defRPr>
            </a:lvl1pPr>
          </a:lstStyle>
          <a:p>
            <a:r>
              <a:rPr lang="en-US" altLang="x-none"/>
              <a:t>Click to edit Master title style</a:t>
            </a:r>
            <a:endParaRPr lang="en-US"/>
          </a:p>
        </p:txBody>
      </p:sp>
      <p:sp>
        <p:nvSpPr>
          <p:cNvPr id="10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0" y="4546600"/>
            <a:ext cx="9144000" cy="787400"/>
          </a:xfrm>
        </p:spPr>
        <p:txBody>
          <a:bodyPr/>
          <a:lstStyle>
            <a:lvl1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None/>
              <a:tabLst/>
              <a:defRPr kumimoji="0" sz="3200" b="1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</a:defRPr>
            </a:lvl1pPr>
          </a:lstStyle>
          <a:p>
            <a:r>
              <a:rPr lang="en-US" altLang="x-none"/>
              <a:t>Click to edit Master subtitle style</a:t>
            </a:r>
            <a:endParaRPr lang="en-US"/>
          </a:p>
        </p:txBody>
      </p:sp>
      <p:sp>
        <p:nvSpPr>
          <p:cNvPr id="22" name="Rectangle 4"/>
          <p:cNvSpPr>
            <a:spLocks noGrp="1" noChangeArrowheads="1"/>
          </p:cNvSpPr>
          <p:nvPr>
            <p:ph type="dt" sz="half" idx="2"/>
          </p:nvPr>
        </p:nvSpPr>
        <p:spPr>
          <a:xfrm>
            <a:off x="0" y="6613525"/>
            <a:ext cx="2133600" cy="168275"/>
          </a:xfrm>
        </p:spPr>
        <p:txBody>
          <a:bodyPr/>
          <a:lstStyle>
            <a:lvl1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0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</a:defRPr>
            </a:lvl1pPr>
          </a:lstStyle>
          <a:p>
            <a:endParaRPr lang="en-US" altLang="x-none">
              <a:latin typeface="Arial"/>
            </a:endParaRPr>
          </a:p>
        </p:txBody>
      </p:sp>
      <p:sp>
        <p:nvSpPr>
          <p:cNvPr id="14" name="Rectangle 5"/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0" y="6613525"/>
            <a:ext cx="2895600" cy="168275"/>
          </a:xfrm>
        </p:spPr>
        <p:txBody>
          <a:bodyPr/>
          <a:lstStyle>
            <a:lvl1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0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</a:defRPr>
            </a:lvl1pPr>
          </a:lstStyle>
          <a:p>
            <a:endParaRPr lang="en-US" altLang="x-none">
              <a:latin typeface="Arial"/>
            </a:endParaRPr>
          </a:p>
        </p:txBody>
      </p:sp>
      <p:sp>
        <p:nvSpPr>
          <p:cNvPr id="15" name="Rectangle 6"/>
          <p:cNvSpPr>
            <a:spLocks noGrp="1" noChangeArrowheads="1"/>
          </p:cNvSpPr>
          <p:nvPr>
            <p:ph type="sldNum" sz="quarter" idx="4"/>
          </p:nvPr>
        </p:nvSpPr>
        <p:spPr>
          <a:xfrm>
            <a:off x="7010400" y="6613525"/>
            <a:ext cx="2133600" cy="168275"/>
          </a:xfrm>
        </p:spPr>
        <p:txBody>
          <a:bodyPr/>
          <a:lstStyle>
            <a:lvl1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0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</a:defRPr>
            </a:lvl1pPr>
          </a:lstStyle>
          <a:p>
            <a:fld id="{C198CAFD-42BA-4700-9463-56C9DBCD94D5}" type="slidenum">
              <a:rPr lang="en-US" altLang="x-none">
                <a:latin typeface="Arial"/>
              </a:rPr>
              <a:pPr/>
              <a:t>‹#›</a:t>
            </a:fld>
            <a:endParaRPr lang="en-US" altLang="x-none">
              <a:latin typeface="Arial"/>
            </a:endParaRPr>
          </a:p>
        </p:txBody>
      </p:sp>
    </p:spTree>
  </p:cSld>
  <p:clrMapOvr>
    <a:overrideClrMapping bg1="dk2" tx1="lt1" bg2="dk1" tx2="lt2" accent1="accent1" accent2="accent2" accent3="accent3" accent4="accent4" accent5="accent5" accent6="accent6" hlink="hlink" folHlink="folHlink"/>
  </p:clrMapOvr>
  <p:transition spd="med">
    <p:fade thruBlk="1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/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13E877-86DE-4591-A6D2-DD4C8129E863}" type="datetimeFigureOut">
              <a:rPr lang="en-US" smtClean="0"/>
              <a:pPr/>
              <a:t>11/17/2006</a:t>
            </a:fld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79BC47-C71C-4E48-9849-AD6A1DA2E53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fade thruBlk="1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13E877-86DE-4591-A6D2-DD4C8129E863}" type="datetimeFigureOut">
              <a:rPr lang="en-US" smtClean="0"/>
              <a:pPr/>
              <a:t>11/17/2006</a:t>
            </a:fld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79BC47-C71C-4E48-9849-AD6A1DA2E53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fade thruBlk="1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13E877-86DE-4591-A6D2-DD4C8129E863}" type="datetimeFigureOut">
              <a:rPr lang="en-US" smtClean="0"/>
              <a:pPr/>
              <a:t>11/17/2006</a:t>
            </a:fld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79BC47-C71C-4E48-9849-AD6A1DA2E53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fade thruBlk="1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/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/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13E877-86DE-4591-A6D2-DD4C8129E863}" type="datetimeFigureOut">
              <a:rPr lang="en-US" smtClean="0"/>
              <a:pPr/>
              <a:t>11/17/2006</a:t>
            </a:fld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Rectangle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79BC47-C71C-4E48-9849-AD6A1DA2E53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fade thruBlk="1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/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13E877-86DE-4591-A6D2-DD4C8129E863}" type="datetimeFigureOut">
              <a:rPr lang="en-US" smtClean="0"/>
              <a:pPr/>
              <a:t>11/17/2006</a:t>
            </a:fld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79BC47-C71C-4E48-9849-AD6A1DA2E53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fade thruBlk="1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ColTx" preserve="1">
  <p:cSld name="Title and 2-Column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/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type="body"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/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13E877-86DE-4591-A6D2-DD4C8129E863}" type="datetimeFigureOut">
              <a:rPr lang="en-US" smtClean="0"/>
              <a:pPr/>
              <a:t>11/17/2006</a:t>
            </a:fld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Rectangle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079BC47-C71C-4E48-9849-AD6A1DA2E53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 spd="med">
    <p:fade thruBlk="1"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9">
            <a:alphaModFix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0"/>
            <a:ext cx="7848600" cy="6858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ctr" compatLnSpc="1"/>
          <a:lstStyle/>
          <a:p>
            <a:pPr lvl="0"/>
            <a:r>
              <a:rPr lang="en-US" altLang="x-none"/>
              <a:t>Click to edit Master title style</a:t>
            </a:r>
            <a:endParaRPr lang="en-US"/>
          </a:p>
        </p:txBody>
      </p:sp>
      <p:sp>
        <p:nvSpPr>
          <p:cNvPr id="4" name="Text Placeholder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228600" y="685800"/>
            <a:ext cx="7848600" cy="58674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lvl="0"/>
            <a:r>
              <a:rPr lang="en-US" altLang="x-none"/>
              <a:t>Click to edit Master text styles</a:t>
            </a:r>
            <a:endParaRPr lang="en-US"/>
          </a:p>
          <a:p>
            <a:pPr lvl="1"/>
            <a:r>
              <a:rPr lang="en-US" altLang="x-none"/>
              <a:t>Second level</a:t>
            </a:r>
          </a:p>
          <a:p>
            <a:pPr lvl="2"/>
            <a:r>
              <a:rPr lang="en-US" altLang="x-none"/>
              <a:t>Third level</a:t>
            </a:r>
          </a:p>
          <a:p>
            <a:pPr lvl="3"/>
            <a:r>
              <a:rPr lang="en-US" altLang="x-none"/>
              <a:t>Fourth level</a:t>
            </a:r>
          </a:p>
          <a:p>
            <a:pPr lvl="4"/>
            <a:r>
              <a:rPr lang="en-US" altLang="x-none"/>
              <a:t>Fifth level</a:t>
            </a:r>
          </a:p>
        </p:txBody>
      </p:sp>
      <p:sp>
        <p:nvSpPr>
          <p:cNvPr id="1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0" y="6584950"/>
            <a:ext cx="2133600" cy="19685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lvl1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0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Tahoma"/>
              </a:defRPr>
            </a:lvl1pPr>
          </a:lstStyle>
          <a:p>
            <a:endParaRPr lang="en-US" altLang="x-none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613525"/>
            <a:ext cx="2895600" cy="16827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lvl1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0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Tahoma"/>
              </a:defRPr>
            </a:lvl1pPr>
          </a:lstStyle>
          <a:p>
            <a:endParaRPr lang="en-US" altLang="x-none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7010400" y="6613525"/>
            <a:ext cx="2133600" cy="13652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lvl1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0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Tahoma"/>
              </a:defRPr>
            </a:lvl1pPr>
          </a:lstStyle>
          <a:p>
            <a:fld id="{7173B16A-B297-4FCD-A69E-54C12980CC75}" type="slidenum">
              <a:rPr lang="en-US" altLang="x-none"/>
              <a:pPr/>
              <a:t>‹#›</a:t>
            </a:fld>
            <a:endParaRPr lang="en-US" altLang="x-none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transition spd="med">
    <p:fade thruBlk="1"/>
  </p:transition>
  <p:txStyles>
    <p:titleStyle>
      <a:defPPr>
        <a:defRPr>
          <a:latin typeface="+mj-lt"/>
          <a:ea typeface="+mj-ea"/>
          <a:cs typeface="+mj-cs"/>
        </a:defRPr>
      </a:defPPr>
      <a:lvl1pPr algn="l" fontAlgn="base">
        <a:spcBef>
          <a:spcPct val="0"/>
        </a:spcBef>
        <a:spcAft>
          <a:spcPct val="0"/>
        </a:spcAft>
        <a:defRPr sz="3600" b="1">
          <a:solidFill>
            <a:schemeClr val="tx2">
              <a:alpha val="100000"/>
            </a:schemeClr>
          </a:solidFill>
          <a:latin typeface="+mj-lt"/>
          <a:ea typeface="+mj-ea"/>
          <a:cs typeface="+mj-cs"/>
        </a:defRPr>
      </a:lvl1pPr>
      <a:lvl2pPr algn="l" fontAlgn="base">
        <a:spcBef>
          <a:spcPct val="0"/>
        </a:spcBef>
        <a:spcAft>
          <a:spcPct val="0"/>
        </a:spcAft>
        <a:defRPr sz="3600" b="1">
          <a:solidFill>
            <a:schemeClr val="tx2">
              <a:alpha val="100000"/>
            </a:schemeClr>
          </a:solidFill>
          <a:latin typeface="+mj-lt"/>
          <a:ea typeface="+mj-ea"/>
          <a:cs typeface="+mj-cs"/>
        </a:defRPr>
      </a:lvl2pPr>
      <a:lvl3pPr algn="l" fontAlgn="base">
        <a:spcBef>
          <a:spcPct val="0"/>
        </a:spcBef>
        <a:spcAft>
          <a:spcPct val="0"/>
        </a:spcAft>
        <a:defRPr sz="3600" b="1">
          <a:solidFill>
            <a:schemeClr val="tx2">
              <a:alpha val="100000"/>
            </a:schemeClr>
          </a:solidFill>
          <a:latin typeface="+mj-lt"/>
          <a:ea typeface="+mj-ea"/>
          <a:cs typeface="+mj-cs"/>
        </a:defRPr>
      </a:lvl3pPr>
      <a:lvl4pPr algn="l" fontAlgn="base">
        <a:spcBef>
          <a:spcPct val="0"/>
        </a:spcBef>
        <a:spcAft>
          <a:spcPct val="0"/>
        </a:spcAft>
        <a:defRPr sz="3600" b="1">
          <a:solidFill>
            <a:schemeClr val="tx2">
              <a:alpha val="100000"/>
            </a:schemeClr>
          </a:solidFill>
          <a:latin typeface="+mj-lt"/>
          <a:ea typeface="+mj-ea"/>
          <a:cs typeface="+mj-cs"/>
        </a:defRPr>
      </a:lvl4pPr>
      <a:lvl5pPr algn="l" fontAlgn="base">
        <a:spcBef>
          <a:spcPct val="0"/>
        </a:spcBef>
        <a:spcAft>
          <a:spcPct val="0"/>
        </a:spcAft>
        <a:defRPr sz="3600" b="1">
          <a:solidFill>
            <a:schemeClr val="tx2">
              <a:alpha val="100000"/>
            </a:schemeClr>
          </a:solidFill>
          <a:latin typeface="+mj-lt"/>
          <a:ea typeface="+mj-ea"/>
          <a:cs typeface="+mj-cs"/>
        </a:defRPr>
      </a:lvl5pPr>
      <a:lvl6pPr marL="0" algn="l" fontAlgn="base">
        <a:spcBef>
          <a:spcPct val="0"/>
        </a:spcBef>
        <a:spcAft>
          <a:spcPct val="0"/>
        </a:spcAft>
        <a:defRPr sz="3600" b="1">
          <a:solidFill>
            <a:schemeClr val="tx2">
              <a:alpha val="100000"/>
            </a:schemeClr>
          </a:solidFill>
          <a:latin typeface="+mj-lt"/>
          <a:ea typeface="+mj-ea"/>
          <a:cs typeface="+mj-cs"/>
        </a:defRPr>
      </a:lvl6pPr>
      <a:lvl7pPr marL="457200" algn="l" fontAlgn="base">
        <a:spcBef>
          <a:spcPct val="0"/>
        </a:spcBef>
        <a:spcAft>
          <a:spcPct val="0"/>
        </a:spcAft>
        <a:defRPr sz="3600" b="1">
          <a:solidFill>
            <a:schemeClr val="tx2">
              <a:alpha val="100000"/>
            </a:schemeClr>
          </a:solidFill>
          <a:latin typeface="+mj-lt"/>
          <a:ea typeface="+mj-ea"/>
          <a:cs typeface="+mj-cs"/>
        </a:defRPr>
      </a:lvl7pPr>
      <a:lvl8pPr marL="914400" algn="l" fontAlgn="base">
        <a:spcBef>
          <a:spcPct val="0"/>
        </a:spcBef>
        <a:spcAft>
          <a:spcPct val="0"/>
        </a:spcAft>
        <a:defRPr sz="3600" b="1">
          <a:solidFill>
            <a:schemeClr val="tx2">
              <a:alpha val="100000"/>
            </a:schemeClr>
          </a:solidFill>
          <a:latin typeface="+mj-lt"/>
          <a:ea typeface="+mj-ea"/>
          <a:cs typeface="+mj-cs"/>
        </a:defRPr>
      </a:lvl8pPr>
      <a:lvl9pPr marL="1371600" algn="l" fontAlgn="base">
        <a:spcBef>
          <a:spcPct val="0"/>
        </a:spcBef>
        <a:spcAft>
          <a:spcPct val="0"/>
        </a:spcAft>
        <a:defRPr sz="3600" b="1">
          <a:solidFill>
            <a:schemeClr val="tx2">
              <a:alpha val="100000"/>
            </a:schemeClr>
          </a:solidFill>
          <a:latin typeface="+mj-lt"/>
          <a:ea typeface="+mj-ea"/>
          <a:cs typeface="+mj-cs"/>
        </a:defRPr>
      </a:lvl9pPr>
    </p:titleStyle>
    <p:bodyStyle>
      <a:defPPr>
        <a:defRPr>
          <a:latin typeface="+mn-lt"/>
          <a:ea typeface="+mn-ea"/>
          <a:cs typeface="+mn-cs"/>
        </a:defRPr>
      </a:defPPr>
      <a:lvl1pPr marL="342900" indent="-342900" algn="l" fontAlgn="base">
        <a:spcBef>
          <a:spcPct val="20000"/>
        </a:spcBef>
        <a:spcAft>
          <a:spcPct val="0"/>
        </a:spcAft>
        <a:buChar char="•"/>
        <a:defRPr sz="3200" b="1">
          <a:solidFill>
            <a:schemeClr val="tx1">
              <a:alpha val="100000"/>
            </a:schemeClr>
          </a:solidFill>
          <a:latin typeface="+mn-lt"/>
          <a:ea typeface="+mn-ea"/>
          <a:cs typeface="+mn-cs"/>
        </a:defRPr>
      </a:lvl1pPr>
      <a:lvl2pPr marL="742950" indent="-285750" algn="l" fontAlgn="base">
        <a:spcBef>
          <a:spcPct val="20000"/>
        </a:spcBef>
        <a:spcAft>
          <a:spcPct val="0"/>
        </a:spcAft>
        <a:buChar char="–"/>
        <a:defRPr sz="2800" b="1">
          <a:solidFill>
            <a:schemeClr val="tx1">
              <a:alpha val="100000"/>
            </a:schemeClr>
          </a:solidFill>
          <a:latin typeface="+mn-lt"/>
          <a:ea typeface="+mn-ea"/>
          <a:cs typeface="+mn-cs"/>
        </a:defRPr>
      </a:lvl2pPr>
      <a:lvl3pPr marL="1143000" indent="-228600" algn="l" fontAlgn="base">
        <a:spcBef>
          <a:spcPct val="20000"/>
        </a:spcBef>
        <a:spcAft>
          <a:spcPct val="0"/>
        </a:spcAft>
        <a:buChar char="•"/>
        <a:defRPr sz="2400" b="1">
          <a:solidFill>
            <a:schemeClr val="tx1">
              <a:alpha val="100000"/>
            </a:schemeClr>
          </a:solidFill>
          <a:latin typeface="+mn-lt"/>
          <a:ea typeface="+mn-ea"/>
          <a:cs typeface="+mn-cs"/>
        </a:defRPr>
      </a:lvl3pPr>
      <a:lvl4pPr marL="1600200" indent="-228600" algn="l" fontAlgn="base">
        <a:spcBef>
          <a:spcPct val="20000"/>
        </a:spcBef>
        <a:spcAft>
          <a:spcPct val="0"/>
        </a:spcAft>
        <a:buChar char="–"/>
        <a:defRPr sz="2000" b="1">
          <a:solidFill>
            <a:schemeClr val="tx1">
              <a:alpha val="100000"/>
            </a:schemeClr>
          </a:solidFill>
          <a:latin typeface="+mn-lt"/>
          <a:ea typeface="+mn-ea"/>
          <a:cs typeface="+mn-cs"/>
        </a:defRPr>
      </a:lvl4pPr>
      <a:lvl5pPr marL="2057400" indent="-228600" algn="l" fontAlgn="base">
        <a:spcBef>
          <a:spcPct val="20000"/>
        </a:spcBef>
        <a:spcAft>
          <a:spcPct val="0"/>
        </a:spcAft>
        <a:buChar char="»"/>
        <a:defRPr sz="2000" b="1">
          <a:solidFill>
            <a:schemeClr val="tx1">
              <a:alpha val="100000"/>
            </a:schemeClr>
          </a:solidFill>
          <a:latin typeface="+mn-lt"/>
          <a:ea typeface="+mn-ea"/>
          <a:cs typeface="+mn-cs"/>
        </a:defRPr>
      </a:lvl5pPr>
      <a:lvl6pPr marL="2057400" indent="-228600" algn="l" fontAlgn="base">
        <a:spcBef>
          <a:spcPct val="20000"/>
        </a:spcBef>
        <a:spcAft>
          <a:spcPct val="0"/>
        </a:spcAft>
        <a:buChar char="»"/>
        <a:defRPr sz="2000" b="1">
          <a:solidFill>
            <a:schemeClr val="tx1">
              <a:alpha val="100000"/>
            </a:schemeClr>
          </a:solidFill>
          <a:latin typeface="+mn-lt"/>
          <a:ea typeface="+mn-ea"/>
          <a:cs typeface="+mn-cs"/>
        </a:defRPr>
      </a:lvl6pPr>
      <a:lvl7pPr marL="2514600" indent="-228600" algn="l" fontAlgn="base">
        <a:spcBef>
          <a:spcPct val="20000"/>
        </a:spcBef>
        <a:spcAft>
          <a:spcPct val="0"/>
        </a:spcAft>
        <a:buChar char="»"/>
        <a:defRPr sz="2000" b="1">
          <a:solidFill>
            <a:schemeClr val="tx1">
              <a:alpha val="100000"/>
            </a:schemeClr>
          </a:solidFill>
          <a:latin typeface="+mn-lt"/>
          <a:ea typeface="+mn-ea"/>
          <a:cs typeface="+mn-cs"/>
        </a:defRPr>
      </a:lvl7pPr>
      <a:lvl8pPr marL="2971800" indent="-228600" algn="l" fontAlgn="base">
        <a:spcBef>
          <a:spcPct val="20000"/>
        </a:spcBef>
        <a:spcAft>
          <a:spcPct val="0"/>
        </a:spcAft>
        <a:buChar char="»"/>
        <a:defRPr sz="2000" b="1">
          <a:solidFill>
            <a:schemeClr val="tx1">
              <a:alpha val="100000"/>
            </a:schemeClr>
          </a:solidFill>
          <a:latin typeface="+mn-lt"/>
          <a:ea typeface="+mn-ea"/>
          <a:cs typeface="+mn-cs"/>
        </a:defRPr>
      </a:lvl8pPr>
      <a:lvl9pPr marL="3429000" indent="-228600" algn="l" fontAlgn="base">
        <a:spcBef>
          <a:spcPct val="20000"/>
        </a:spcBef>
        <a:spcAft>
          <a:spcPct val="0"/>
        </a:spcAft>
        <a:buChar char="»"/>
        <a:defRPr sz="2000" b="1">
          <a:solidFill>
            <a:schemeClr val="tx1">
              <a:alpha val="100000"/>
            </a:schemeClr>
          </a:solidFill>
          <a:latin typeface="+mn-lt"/>
          <a:ea typeface="+mn-ea"/>
          <a:cs typeface="+mn-cs"/>
        </a:defRPr>
      </a:lvl9pPr>
    </p:bodyStyle>
    <p:otherStyle/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Favorite Things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Unique Gifts from Wide World Importers</a:t>
            </a:r>
            <a:endParaRPr lang="en-US" dirty="0"/>
          </a:p>
        </p:txBody>
      </p:sp>
    </p:spTree>
  </p:cSld>
  <p:clrMapOvr>
    <a:masterClrMapping/>
  </p:clrMapOvr>
  <p:transition spd="med">
    <p:fade thruBlk="1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Something She Will Treasure</a:t>
            </a:r>
            <a:endParaRPr lang="en-US" dirty="0"/>
          </a:p>
        </p:txBody>
      </p:sp>
      <p:grpSp>
        <p:nvGrpSpPr>
          <p:cNvPr id="5" name="Group 5"/>
          <p:cNvGrpSpPr>
            <a:grpSpLocks noUngrp="1" noChangeAspect="1"/>
          </p:cNvGrpSpPr>
          <p:nvPr/>
        </p:nvGrpSpPr>
        <p:grpSpPr>
          <a:xfrm>
            <a:off x="1296988" y="1646238"/>
            <a:ext cx="2319337" cy="2274887"/>
            <a:chOff x="1296988" y="1646238"/>
            <a:chExt cx="2319337" cy="2274887"/>
          </a:xfrm>
        </p:grpSpPr>
        <p:sp>
          <p:nvSpPr>
            <p:cNvPr id="3" name="Rectangle 3" descr="06-03a.JPG"/>
            <p:cNvSpPr>
              <a:spLocks noRot="1" noChangeAspect="1" noMove="1" noResize="1"/>
            </p:cNvSpPr>
            <p:nvPr isPhoto="1"/>
          </p:nvSpPr>
          <p:spPr>
            <a:xfrm>
              <a:off x="1296988" y="1646238"/>
              <a:ext cx="2319337" cy="2033587"/>
            </a:xfrm>
            <a:prstGeom prst="roundRect">
              <a:avLst>
                <a:gd name="adj" fmla="val 16667"/>
              </a:avLst>
            </a:prstGeom>
            <a:blipFill>
              <a:blip r:embed="rId2"/>
              <a:stretch>
                <a:fillRect/>
              </a:stretch>
            </a:blip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4" name="Rectangle 4"/>
            <p:cNvSpPr/>
            <p:nvPr/>
          </p:nvSpPr>
          <p:spPr>
            <a:xfrm>
              <a:off x="1296988" y="3692525"/>
              <a:ext cx="2319337" cy="2286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/>
            <a:lstStyle/>
            <a:p>
              <a:pPr algn="ctr"/>
              <a:r>
                <a:rPr lang="en-US" sz="1600" dirty="0" smtClean="0"/>
                <a:t>Bonbon dish</a:t>
              </a:r>
              <a:endParaRPr lang="en-US" sz="1600" dirty="0"/>
            </a:p>
          </p:txBody>
        </p:sp>
      </p:grpSp>
      <p:grpSp>
        <p:nvGrpSpPr>
          <p:cNvPr id="8" name="Group 8"/>
          <p:cNvGrpSpPr>
            <a:grpSpLocks noUngrp="1" noChangeAspect="1"/>
          </p:cNvGrpSpPr>
          <p:nvPr/>
        </p:nvGrpSpPr>
        <p:grpSpPr>
          <a:xfrm>
            <a:off x="5330825" y="1646238"/>
            <a:ext cx="2711450" cy="2274887"/>
            <a:chOff x="5330825" y="1646238"/>
            <a:chExt cx="2711450" cy="2274887"/>
          </a:xfrm>
        </p:grpSpPr>
        <p:sp>
          <p:nvSpPr>
            <p:cNvPr id="6" name="Rectangle 6" descr="06-03b.JPG"/>
            <p:cNvSpPr>
              <a:spLocks noRot="1" noChangeAspect="1" noMove="1" noResize="1"/>
            </p:cNvSpPr>
            <p:nvPr isPhoto="1"/>
          </p:nvSpPr>
          <p:spPr>
            <a:xfrm>
              <a:off x="5330825" y="1646238"/>
              <a:ext cx="2711450" cy="2033587"/>
            </a:xfrm>
            <a:prstGeom prst="roundRect">
              <a:avLst>
                <a:gd name="adj" fmla="val 16667"/>
              </a:avLst>
            </a:prstGeom>
            <a:blipFill>
              <a:blip r:embed="rId3"/>
              <a:stretch>
                <a:fillRect/>
              </a:stretch>
            </a:blip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7" name="Rectangle 7"/>
            <p:cNvSpPr/>
            <p:nvPr/>
          </p:nvSpPr>
          <p:spPr>
            <a:xfrm>
              <a:off x="5330825" y="3692525"/>
              <a:ext cx="2711450" cy="2286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/>
            <a:lstStyle/>
            <a:p>
              <a:pPr algn="ctr"/>
              <a:r>
                <a:rPr lang="en-US" sz="1600" dirty="0" smtClean="0"/>
                <a:t>Teapot</a:t>
              </a:r>
              <a:endParaRPr lang="en-US" sz="1600" dirty="0"/>
            </a:p>
          </p:txBody>
        </p:sp>
      </p:grpSp>
      <p:grpSp>
        <p:nvGrpSpPr>
          <p:cNvPr id="11" name="Group 11"/>
          <p:cNvGrpSpPr>
            <a:grpSpLocks noUngrp="1" noChangeAspect="1"/>
          </p:cNvGrpSpPr>
          <p:nvPr/>
        </p:nvGrpSpPr>
        <p:grpSpPr>
          <a:xfrm>
            <a:off x="1157288" y="4137025"/>
            <a:ext cx="2598737" cy="2274888"/>
            <a:chOff x="1157288" y="4137025"/>
            <a:chExt cx="2598737" cy="2274888"/>
          </a:xfrm>
        </p:grpSpPr>
        <p:sp>
          <p:nvSpPr>
            <p:cNvPr id="9" name="Rectangle 9" descr="06-03c.JPG"/>
            <p:cNvSpPr>
              <a:spLocks noRot="1" noChangeAspect="1" noMove="1" noResize="1"/>
            </p:cNvSpPr>
            <p:nvPr isPhoto="1"/>
          </p:nvSpPr>
          <p:spPr>
            <a:xfrm>
              <a:off x="1157288" y="4137025"/>
              <a:ext cx="2598737" cy="2033588"/>
            </a:xfrm>
            <a:prstGeom prst="roundRect">
              <a:avLst>
                <a:gd name="adj" fmla="val 16667"/>
              </a:avLst>
            </a:prstGeom>
            <a:blipFill>
              <a:blip r:embed="rId4" cstate="print"/>
              <a:stretch>
                <a:fillRect/>
              </a:stretch>
            </a:blip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0" name="Rectangle 10"/>
            <p:cNvSpPr/>
            <p:nvPr/>
          </p:nvSpPr>
          <p:spPr>
            <a:xfrm>
              <a:off x="1157288" y="6183313"/>
              <a:ext cx="2598737" cy="2286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/>
            <a:lstStyle/>
            <a:p>
              <a:pPr algn="ctr"/>
              <a:r>
                <a:rPr lang="en-US" sz="1600" dirty="0" smtClean="0"/>
                <a:t>Jewelry box</a:t>
              </a:r>
              <a:endParaRPr lang="en-US" sz="1600" dirty="0"/>
            </a:p>
          </p:txBody>
        </p:sp>
      </p:grpSp>
      <p:grpSp>
        <p:nvGrpSpPr>
          <p:cNvPr id="14" name="Group 14"/>
          <p:cNvGrpSpPr>
            <a:grpSpLocks noUngrp="1" noChangeAspect="1"/>
          </p:cNvGrpSpPr>
          <p:nvPr/>
        </p:nvGrpSpPr>
        <p:grpSpPr>
          <a:xfrm>
            <a:off x="5330825" y="4137025"/>
            <a:ext cx="2711450" cy="2274888"/>
            <a:chOff x="5330825" y="4137025"/>
            <a:chExt cx="2711450" cy="2274888"/>
          </a:xfrm>
        </p:grpSpPr>
        <p:sp>
          <p:nvSpPr>
            <p:cNvPr id="12" name="Rectangle 12" descr="06-03d.JPG"/>
            <p:cNvSpPr>
              <a:spLocks noRot="1" noChangeAspect="1" noMove="1" noResize="1"/>
            </p:cNvSpPr>
            <p:nvPr isPhoto="1"/>
          </p:nvSpPr>
          <p:spPr>
            <a:xfrm>
              <a:off x="5330825" y="4137025"/>
              <a:ext cx="2711450" cy="2033588"/>
            </a:xfrm>
            <a:prstGeom prst="roundRect">
              <a:avLst>
                <a:gd name="adj" fmla="val 16667"/>
              </a:avLst>
            </a:prstGeom>
            <a:blipFill>
              <a:blip r:embed="rId5"/>
              <a:stretch>
                <a:fillRect/>
              </a:stretch>
            </a:blipFill>
            <a:ln>
              <a:noFill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13" name="Rectangle 13"/>
            <p:cNvSpPr/>
            <p:nvPr/>
          </p:nvSpPr>
          <p:spPr>
            <a:xfrm>
              <a:off x="5330825" y="6183313"/>
              <a:ext cx="2711450" cy="228600"/>
            </a:xfrm>
            <a:prstGeom prst="rect">
              <a:avLst/>
            </a:prstGeom>
            <a:noFill/>
            <a:ln>
              <a:noFill/>
            </a:ln>
          </p:spPr>
          <p:txBody>
            <a:bodyPr anchor="ctr"/>
            <a:lstStyle/>
            <a:p>
              <a:pPr algn="ctr"/>
              <a:r>
                <a:rPr lang="en-US" sz="1600" dirty="0" smtClean="0"/>
                <a:t>Figurine</a:t>
              </a:r>
              <a:endParaRPr lang="en-US" sz="1600" dirty="0"/>
            </a:p>
          </p:txBody>
        </p:sp>
      </p:grpSp>
    </p:spTree>
  </p:cSld>
  <p:clrMapOvr>
    <a:masterClrMapping/>
  </p:clrMapOvr>
  <p:transition spd="med">
    <p:fade thruBlk="1"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Make a House a Home</a:t>
            </a:r>
            <a:endParaRPr lang="en-US" dirty="0"/>
          </a:p>
        </p:txBody>
      </p:sp>
      <p:sp>
        <p:nvSpPr>
          <p:cNvPr id="3" name="Rectangle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ransition spd="med">
    <p:fade thruBlk="1"/>
  </p:transition>
</p:sld>
</file>

<file path=ppt/theme/theme1.xml><?xml version="1.0" encoding="utf-8"?>
<a:theme xmlns:a="http://schemas.openxmlformats.org/drawingml/2006/main" name="Melancholy abstract design template">
  <a:themeElements>
    <a:clrScheme name="Office Theme 12">
      <a:dk1>
        <a:srgbClr val="777777"/>
      </a:dk1>
      <a:lt1>
        <a:srgbClr val="969696"/>
      </a:lt1>
      <a:dk2>
        <a:srgbClr val="686B5D"/>
      </a:dk2>
      <a:lt2>
        <a:srgbClr val="4E4E44"/>
      </a:lt2>
      <a:accent1>
        <a:srgbClr val="909082"/>
      </a:accent1>
      <a:accent2>
        <a:srgbClr val="809EA8"/>
      </a:accent2>
      <a:accent3>
        <a:srgbClr val="B9BAB6"/>
      </a:accent3>
      <a:accent4>
        <a:srgbClr val="7F7F7F"/>
      </a:accent4>
      <a:accent5>
        <a:srgbClr val="C6C6C1"/>
      </a:accent5>
      <a:accent6>
        <a:srgbClr val="738F98"/>
      </a:accent6>
      <a:hlink>
        <a:srgbClr val="FFCC66"/>
      </a:hlink>
      <a:folHlink>
        <a:srgbClr val="E9DCB9"/>
      </a:folHlink>
    </a:clrScheme>
    <a:fontScheme name="">
      <a:majorFont>
        <a:latin typeface="Arial Black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anchor="t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None/>
          <a:tabLst/>
          <a:defRPr kumimoji="0" lang="en-US" altLang="x-none" sz="1800" b="0" i="0" u="none" strike="noStrike" baseline="0">
            <a:solidFill>
              <a:schemeClr val="tx1">
                <a:alpha val="100000"/>
              </a:schemeClr>
            </a:solidFill>
            <a:effectLst/>
            <a:latin typeface="Arial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anchor="t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None/>
          <a:tabLst/>
          <a:defRPr kumimoji="0" lang="en-US" altLang="x-none" sz="1800" b="0" i="0" u="none" strike="noStrike" baseline="0">
            <a:solidFill>
              <a:schemeClr val="tx1">
                <a:alpha val="100000"/>
              </a:schemeClr>
            </a:solidFill>
            <a:effectLst/>
            <a:latin typeface="Arial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Office Them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10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11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12">
        <a:dk1>
          <a:srgbClr val="777777"/>
        </a:dk1>
        <a:lt1>
          <a:srgbClr val="969696"/>
        </a:lt1>
        <a:dk2>
          <a:srgbClr val="686B5D"/>
        </a:dk2>
        <a:lt2>
          <a:srgbClr val="4E4E44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7F7F7F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0000"/>
                <a:satMod val="155000"/>
              </a:schemeClr>
            </a:gs>
            <a:gs pos="65000">
              <a:schemeClr val="phClr">
                <a:shade val="85000"/>
                <a:satMod val="155000"/>
              </a:schemeClr>
            </a:gs>
            <a:gs pos="100000">
              <a:schemeClr val="phClr">
                <a:shade val="95000"/>
                <a:satMod val="155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algn="tl" rotWithShape="0">
              <a:srgbClr val="000000">
                <a:alpha val="64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5000"/>
              </a:srgbClr>
            </a:outerShdw>
          </a:effectLst>
        </a:effectStyle>
        <a:effectStyle>
          <a:effectLst>
            <a:outerShdw blurRad="39000" dist="25400" dir="5400000">
              <a:srgbClr val="000000">
                <a:alpha val="3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prstMaterial="matte">
            <a:bevelT h="22225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0000"/>
                <a:satMod val="155000"/>
              </a:schemeClr>
            </a:gs>
            <a:gs pos="35000">
              <a:schemeClr val="phClr">
                <a:shade val="75000"/>
                <a:satMod val="155000"/>
              </a:schemeClr>
            </a:gs>
            <a:gs pos="100000">
              <a:schemeClr val="phClr">
                <a:tint val="80000"/>
                <a:satMod val="255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100000" t="100000" r="100000" b="10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C4D489DC97F7742BF9E29B3F7E45D8F" ma:contentTypeVersion="2" ma:contentTypeDescription="Create a new document." ma:contentTypeScope="" ma:versionID="5e79617d903986d3c59beba28fb4e788">
  <xsd:schema xmlns:xsd="http://www.w3.org/2001/XMLSchema" xmlns:p="http://schemas.microsoft.com/office/2006/metadata/properties" xmlns:ns2="59138bff-0427-4634-adba-14ec25af6504" targetNamespace="http://schemas.microsoft.com/office/2006/metadata/properties" ma:root="true" ma:fieldsID="363f90a203823e8a44c4f895e4bfcd3f" ns2:_="">
    <xsd:import namespace="59138bff-0427-4634-adba-14ec25af6504"/>
    <xsd:element name="properties">
      <xsd:complexType>
        <xsd:sequence>
          <xsd:element name="documentManagement">
            <xsd:complexType>
              <xsd:all>
                <xsd:element ref="ns2:Stage" minOccurs="0"/>
                <xsd:element ref="ns2:CE" minOccurs="0"/>
              </xsd:all>
            </xsd:complexType>
          </xsd:element>
        </xsd:sequence>
      </xsd:complexType>
    </xsd:element>
  </xsd:schema>
  <xsd:schema xmlns:xsd="http://www.w3.org/2001/XMLSchema" xmlns:dms="http://schemas.microsoft.com/office/2006/documentManagement/types" targetNamespace="59138bff-0427-4634-adba-14ec25af6504" elementFormDefault="qualified">
    <xsd:import namespace="http://schemas.microsoft.com/office/2006/documentManagement/types"/>
    <xsd:element name="Stage" ma:index="8" nillable="true" ma:displayName="Stage" ma:default="&lt;none&gt;" ma:format="RadioButtons" ma:internalName="Stage">
      <xsd:simpleType>
        <xsd:restriction base="dms:Choice">
          <xsd:enumeration value="&lt;none&gt;"/>
          <xsd:enumeration value="CE1"/>
          <xsd:enumeration value="QA"/>
          <xsd:enumeration value="TR1"/>
          <xsd:enumeration value="AU Review"/>
          <xsd:enumeration value="TR2"/>
          <xsd:enumeration value="CE2"/>
          <xsd:enumeration value="Index"/>
          <xsd:enumeration value="Layout"/>
        </xsd:restriction>
      </xsd:simpleType>
    </xsd:element>
    <xsd:element name="CE" ma:index="9" nillable="true" ma:displayName="CE" ma:default="&lt;none&gt;" ma:format="RadioButtons" ma:internalName="CE">
      <xsd:simpleType>
        <xsd:restriction base="dms:Choice">
          <xsd:enumeration value="&lt;none&gt;"/>
          <xsd:enumeration value="Jaime"/>
          <xsd:enumeration value="Joan"/>
          <xsd:enumeration value="Susie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 ma:readOnly="tru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>
  <documentManagement>
    <CE xmlns="59138bff-0427-4634-adba-14ec25af6504">&lt;none&gt;</CE>
    <Stage xmlns="59138bff-0427-4634-adba-14ec25af6504">&lt;none&gt;</Stage>
  </documentManagement>
</p:properties>
</file>

<file path=customXml/itemProps1.xml><?xml version="1.0" encoding="utf-8"?>
<ds:datastoreItem xmlns:ds="http://schemas.openxmlformats.org/officeDocument/2006/customXml" ds:itemID="{23AB3083-1F41-41A3-AB2E-72A96210323F}"/>
</file>

<file path=customXml/itemProps2.xml><?xml version="1.0" encoding="utf-8"?>
<ds:datastoreItem xmlns:ds="http://schemas.openxmlformats.org/officeDocument/2006/customXml" ds:itemID="{507EDAF7-D02F-47A9-A5B6-E7FDCB4AA8B2}"/>
</file>

<file path=customXml/itemProps3.xml><?xml version="1.0" encoding="utf-8"?>
<ds:datastoreItem xmlns:ds="http://schemas.openxmlformats.org/officeDocument/2006/customXml" ds:itemID="{3D3236A0-B993-4E6C-93EB-078F445BA22C}"/>
</file>

<file path=docProps/app.xml><?xml version="1.0" encoding="utf-8"?>
<Properties xmlns="http://schemas.openxmlformats.org/officeDocument/2006/extended-properties" xmlns:vt="http://schemas.openxmlformats.org/officeDocument/2006/docPropsVTypes">
  <Template>Melancholy Template</Template>
  <TotalTime>23</TotalTime>
  <Words>23</Words>
  <Application>Microsoft Office PowerPoint</Application>
  <PresentationFormat>On-screen Show (4:3)</PresentationFormat>
  <Paragraphs>8</Paragraphs>
  <Slides>3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4" baseType="lpstr">
      <vt:lpstr>Melancholy abstract design template</vt:lpstr>
      <vt:lpstr>Favorite Things</vt:lpstr>
      <vt:lpstr>Something She Will Treasure</vt:lpstr>
      <vt:lpstr>Make a House a Home</vt:lpstr>
    </vt:vector>
  </TitlesOfParts>
  <Company>Online Training Solutions,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Favorite Things</dc:title>
  <dc:creator>Susie Bayers/Joyce Cox</dc:creator>
  <dc:description>Copyright © 2006 Online Training Solutions, Inc.</dc:description>
  <cp:lastModifiedBy>Joyce Cox</cp:lastModifiedBy>
  <cp:revision>5</cp:revision>
  <dcterms:created xsi:type="dcterms:W3CDTF">2006-05-05T19:20:50Z</dcterms:created>
  <dcterms:modified xsi:type="dcterms:W3CDTF">2006-11-17T19:14:30Z</dcterms:modified>
  <cp:contentType>Document</cp:contentTyp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0x010100EC4D489DC97F7742BF9E29B3F7E45D8F</vt:lpwstr>
  </property>
</Properties>
</file>