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8" r:id="rId2"/>
    <p:sldId id="257" r:id="rId3"/>
    <p:sldId id="259" r:id="rId4"/>
    <p:sldId id="260" r:id="rId5"/>
    <p:sldId id="265" r:id="rId6"/>
    <p:sldId id="262" r:id="rId7"/>
    <p:sldId id="264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79551B"/>
  </p:clrMru>
</p:presentationPr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19" autoAdjust="0"/>
    <p:restoredTop sz="85497" autoAdjust="0"/>
  </p:normalViewPr>
  <p:slideViewPr>
    <p:cSldViewPr>
      <p:cViewPr>
        <p:scale>
          <a:sx n="64" d="100"/>
          <a:sy n="64" d="100"/>
        </p:scale>
        <p:origin x="-696" y="61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15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w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AE035386-73A2-4A76-AAC2-E76621FF7DB6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37283CE6-BD24-48A3-AB0A-4FF75855BCB4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614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615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CD3B03D2-ABFB-41F0-ABD1-BBF1E7AEE454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743200" y="1752600"/>
            <a:ext cx="5486400" cy="838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3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2743200" y="2743200"/>
            <a:ext cx="5486400" cy="457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0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914400" y="5886450"/>
            <a:ext cx="1752600" cy="3810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endParaRPr lang="en-US" altLang="x-none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5886450"/>
            <a:ext cx="2895600" cy="381000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477000" y="5886450"/>
            <a:ext cx="1752600" cy="381000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fld id="{6740AA2C-8C26-4934-8CA7-1CA00399132D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F9BE6F-6BCB-464D-8F6C-EDC3F0BD92F1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A4FDDAA-F1D9-43A0-AC91-991A04BB6003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EDE6F65-DE86-4CCE-9B2A-DAA340590DF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2741613" y="1828800"/>
            <a:ext cx="2665412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559425" y="1828800"/>
            <a:ext cx="26670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44AD40B-70E4-4A5D-A054-01C17F5B7803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63686E-D15A-4570-824B-29E8B827DFB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2741613" y="1828800"/>
            <a:ext cx="2665412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59425" y="1828800"/>
            <a:ext cx="2667000" cy="38862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5988DF2-DF1B-4B53-A266-2E611757503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741613" y="762000"/>
            <a:ext cx="5484812" cy="914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741613" y="1828800"/>
            <a:ext cx="5484812" cy="3886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32" name="Rectangle 8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914400" y="5886450"/>
            <a:ext cx="1752600" cy="381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endParaRPr lang="en-US" altLang="x-none"/>
          </a:p>
        </p:txBody>
      </p:sp>
      <p:sp>
        <p:nvSpPr>
          <p:cNvPr id="1033" name="Rectangle 9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5886450"/>
            <a:ext cx="2895600" cy="381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endParaRPr lang="en-US" altLang="x-none"/>
          </a:p>
        </p:txBody>
      </p:sp>
      <p:sp>
        <p:nvSpPr>
          <p:cNvPr id="1034" name="Rectangle 10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477000" y="5886450"/>
            <a:ext cx="1752600" cy="381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rgbClr val="79551B">
                    <a:alpha val="100000"/>
                  </a:srgbClr>
                </a:solidFill>
                <a:effectLst/>
                <a:latin typeface="Palatino Linotype"/>
              </a:defRPr>
            </a:lvl1pPr>
          </a:lstStyle>
          <a:p>
            <a:fld id="{A052C974-EEDD-4E79-811F-F10500589B73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200">
          <a:solidFill>
            <a:srgbClr val="79551B">
              <a:alpha val="100000"/>
            </a:srgb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rgbClr val="79551B">
              <a:alpha val="100000"/>
            </a:srgb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Sales Meeting</a:t>
            </a:r>
            <a:endParaRPr lang="en-US" dirty="0"/>
          </a:p>
        </p:txBody>
      </p:sp>
      <p:sp>
        <p:nvSpPr>
          <p:cNvPr id="1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May Results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Agenda</a:t>
            </a:r>
            <a:endParaRPr lang="en-US" dirty="0"/>
          </a:p>
        </p:txBody>
      </p:sp>
      <p:sp>
        <p:nvSpPr>
          <p:cNvPr id="3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Sales report presentation</a:t>
            </a:r>
            <a:endParaRPr lang="en-US" dirty="0"/>
          </a:p>
          <a:p>
            <a:r>
              <a:rPr lang="en-US" dirty="0" smtClean="0"/>
              <a:t>Sales analysis</a:t>
            </a:r>
          </a:p>
          <a:p>
            <a:r>
              <a:rPr lang="en-US" dirty="0" smtClean="0"/>
              <a:t>Product of the month</a:t>
            </a:r>
          </a:p>
          <a:p>
            <a:r>
              <a:rPr lang="en-US" dirty="0" smtClean="0"/>
              <a:t>Sales award</a:t>
            </a:r>
          </a:p>
          <a:p>
            <a:r>
              <a:rPr lang="en-US" dirty="0" smtClean="0"/>
              <a:t>Just desserts!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Sales Report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Review of April results</a:t>
            </a:r>
            <a:endParaRPr lang="en-US" dirty="0"/>
          </a:p>
          <a:p>
            <a:r>
              <a:rPr lang="en-US" dirty="0" smtClean="0"/>
              <a:t>May report</a:t>
            </a:r>
          </a:p>
          <a:p>
            <a:pPr lvl="1"/>
            <a:r>
              <a:rPr lang="en-US" dirty="0" smtClean="0"/>
              <a:t> Jill </a:t>
            </a:r>
            <a:r>
              <a:rPr lang="en-US" dirty="0" err="1" smtClean="0"/>
              <a:t>Shrader</a:t>
            </a:r>
            <a:endParaRPr lang="en-US" dirty="0" smtClean="0"/>
          </a:p>
          <a:p>
            <a:pPr lvl="1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Monthly Analysis</a:t>
            </a:r>
            <a:endParaRPr lang="en-US" dirty="0"/>
          </a:p>
        </p:txBody>
      </p:sp>
      <p:sp>
        <p:nvSpPr>
          <p:cNvPr id="8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Monthly sales</a:t>
            </a:r>
            <a:endParaRPr lang="en-US" dirty="0"/>
          </a:p>
          <a:p>
            <a:pPr lvl="1"/>
            <a:r>
              <a:rPr lang="en-US" dirty="0" smtClean="0"/>
              <a:t>Variance from April</a:t>
            </a:r>
          </a:p>
          <a:p>
            <a:pPr lvl="1"/>
            <a:r>
              <a:rPr lang="en-US" dirty="0" smtClean="0"/>
              <a:t>Variances from prior years</a:t>
            </a:r>
          </a:p>
          <a:p>
            <a:r>
              <a:rPr lang="en-US" dirty="0" smtClean="0"/>
              <a:t>Individual product line analysis</a:t>
            </a:r>
          </a:p>
          <a:p>
            <a:pPr lvl="1"/>
            <a:r>
              <a:rPr lang="en-US" dirty="0" smtClean="0"/>
              <a:t>Big sellers/losers</a:t>
            </a:r>
          </a:p>
          <a:p>
            <a:pPr lvl="2"/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Summer Sales Event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Warehouse sale</a:t>
            </a:r>
            <a:endParaRPr lang="en-US"/>
          </a:p>
          <a:p>
            <a:pPr lvl="0"/>
            <a:r>
              <a:rPr lang="en-US" dirty="0" smtClean="0"/>
              <a:t>Deeper</a:t>
            </a:r>
            <a:r>
              <a:rPr lang="en-US" baseline="0" dirty="0" smtClean="0"/>
              <a:t> discounts</a:t>
            </a:r>
          </a:p>
          <a:p>
            <a:pPr lvl="0"/>
            <a:r>
              <a:rPr lang="en-US" dirty="0" smtClean="0"/>
              <a:t>Free</a:t>
            </a:r>
            <a:r>
              <a:rPr lang="en-US" baseline="0" dirty="0" smtClean="0"/>
              <a:t> delivery</a:t>
            </a:r>
            <a:endParaRPr lang="en-US" dirty="0" smtClean="0"/>
          </a:p>
          <a:p>
            <a:r>
              <a:rPr lang="en-US" dirty="0" smtClean="0"/>
              <a:t>What to include?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Product of the Month</a:t>
            </a:r>
            <a:endParaRPr lang="en-US" dirty="0"/>
          </a:p>
        </p:txBody>
      </p:sp>
      <p:sp>
        <p:nvSpPr>
          <p:cNvPr id="29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Bamboo inventory</a:t>
            </a:r>
            <a:endParaRPr lang="en-US" dirty="0"/>
          </a:p>
          <a:p>
            <a:pPr lvl="1"/>
            <a:r>
              <a:rPr lang="en-US" dirty="0" smtClean="0"/>
              <a:t>Sales</a:t>
            </a:r>
          </a:p>
          <a:p>
            <a:pPr lvl="1"/>
            <a:r>
              <a:rPr lang="en-US" dirty="0" smtClean="0"/>
              <a:t>Expectation for next month/quarter</a:t>
            </a:r>
          </a:p>
          <a:p>
            <a:pPr lvl="1"/>
            <a:r>
              <a:rPr lang="en-US" dirty="0" smtClean="0"/>
              <a:t>Summer sales event?</a:t>
            </a:r>
          </a:p>
          <a:p>
            <a:pPr lvl="1"/>
            <a:r>
              <a:rPr lang="en-US" dirty="0" smtClean="0"/>
              <a:t>Expand or reduce product line?</a:t>
            </a:r>
          </a:p>
        </p:txBody>
      </p:sp>
      <p:pic>
        <p:nvPicPr>
          <p:cNvPr id="2051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5181600" y="4724400"/>
            <a:ext cx="1042988" cy="1447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2052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352800" y="4724400"/>
            <a:ext cx="1042988" cy="1447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Bamboo Product Line</a:t>
            </a:r>
            <a:endParaRPr lang="en-US" dirty="0"/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</p:nvPr>
        </p:nvGraphicFramePr>
        <p:xfrm>
          <a:off x="2741613" y="1828800"/>
          <a:ext cx="5183188" cy="2103120"/>
        </p:xfrm>
        <a:graphic>
          <a:graphicData uri="http://schemas.openxmlformats.org/drawingml/2006/table">
            <a:tbl>
              <a:tblPr firstRow="1" bandRow="1">
                <a:tableStyleId>{B301B821-A1FF-4177-AEE7-76D212191A09}</a:tableStyleId>
              </a:tblPr>
              <a:tblGrid>
                <a:gridCol w="1295797"/>
                <a:gridCol w="1295797"/>
                <a:gridCol w="1295797"/>
                <a:gridCol w="1295797"/>
              </a:tblGrid>
              <a:tr h="0"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Product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Inventory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May Sales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YTD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Planters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27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54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End tables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29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14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Trays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75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46</a:t>
                      </a:r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Stackable boxes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10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22</a:t>
                      </a:r>
                      <a:endParaRPr lang="en-US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Kudos</a:t>
            </a:r>
            <a:endParaRPr lang="en-US" dirty="0"/>
          </a:p>
        </p:txBody>
      </p:sp>
      <p:sp>
        <p:nvSpPr>
          <p:cNvPr id="18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Top salesperson award goes to…..</a:t>
            </a:r>
            <a:endParaRPr lang="en-US"/>
          </a:p>
          <a:p>
            <a:r>
              <a:rPr lang="en-US" dirty="0" smtClean="0"/>
              <a:t>Post-meeting dessert time!</a:t>
            </a:r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Corinthian columns design template">
  <a:themeElements>
    <a:clrScheme name="Default Design 11">
      <a:dk1>
        <a:srgbClr val="3E3E5C"/>
      </a:dk1>
      <a:lt1>
        <a:srgbClr val="FFFFFF"/>
      </a:lt1>
      <a:dk2>
        <a:srgbClr val="666699"/>
      </a:dk2>
      <a:lt2>
        <a:srgbClr val="FFFFFF"/>
      </a:lt2>
      <a:accent1>
        <a:srgbClr val="60597B"/>
      </a:accent1>
      <a:accent2>
        <a:srgbClr val="6666FF"/>
      </a:accent2>
      <a:accent3>
        <a:srgbClr val="B8B8CA"/>
      </a:accent3>
      <a:accent4>
        <a:srgbClr val="DADADA"/>
      </a:accent4>
      <a:accent5>
        <a:srgbClr val="B6B5BF"/>
      </a:accent5>
      <a:accent6>
        <a:srgbClr val="5C5CE7"/>
      </a:accent6>
      <a:hlink>
        <a:srgbClr val="99CCFF"/>
      </a:hlink>
      <a:folHlink>
        <a:srgbClr val="FFFF99"/>
      </a:folHlink>
    </a:clrScheme>
    <a:fontScheme name="">
      <a:majorFont>
        <a:latin typeface="Palatino Linotype"/>
        <a:ea typeface=""/>
        <a:cs typeface=""/>
      </a:majorFont>
      <a:minorFont>
        <a:latin typeface="Palatino Linotype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38F2911C-F3D4-4A55-8BA8-D6ED88F21A2D}"/>
</file>

<file path=customXml/itemProps2.xml><?xml version="1.0" encoding="utf-8"?>
<ds:datastoreItem xmlns:ds="http://schemas.openxmlformats.org/officeDocument/2006/customXml" ds:itemID="{5EC75F36-7CF4-4F56-A0F8-3F078EE04376}"/>
</file>

<file path=customXml/itemProps3.xml><?xml version="1.0" encoding="utf-8"?>
<ds:datastoreItem xmlns:ds="http://schemas.openxmlformats.org/officeDocument/2006/customXml" ds:itemID="{4FBE4D89-7D5B-4B7E-9AE6-65EE63A6CF3D}"/>
</file>

<file path=docProps/app.xml><?xml version="1.0" encoding="utf-8"?>
<Properties xmlns="http://schemas.openxmlformats.org/officeDocument/2006/extended-properties" xmlns:vt="http://schemas.openxmlformats.org/officeDocument/2006/docPropsVTypes">
  <Template>Corinthian columns design template</Template>
  <TotalTime>92</TotalTime>
  <Words>118</Words>
  <Application>Microsoft Office PowerPoint</Application>
  <PresentationFormat>On-screen Show (4:3)</PresentationFormat>
  <Paragraphs>53</Paragraphs>
  <Slides>8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Corinthian columns design template</vt:lpstr>
      <vt:lpstr>Sales Meeting</vt:lpstr>
      <vt:lpstr>Agenda</vt:lpstr>
      <vt:lpstr>Sales Report</vt:lpstr>
      <vt:lpstr>Monthly Analysis</vt:lpstr>
      <vt:lpstr>Summer Sales Event</vt:lpstr>
      <vt:lpstr>Product of the Month</vt:lpstr>
      <vt:lpstr>Bamboo Product Line</vt:lpstr>
      <vt:lpstr>Kudos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Sales Meeting</dc:title>
  <dc:subject>May meeting</dc:subject>
  <dc:creator>Susie Bayers/Joyce Cox</dc:creator>
  <cp:keywords>May</cp:keywords>
  <dc:description>Copyright © 2006 Online Training Solutions, Inc.</dc:description>
  <cp:lastModifiedBy>Joyce Cox</cp:lastModifiedBy>
  <cp:revision>14</cp:revision>
  <dcterms:created xsi:type="dcterms:W3CDTF">2006-04-10T22:05:54Z</dcterms:created>
  <dcterms:modified xsi:type="dcterms:W3CDTF">2006-11-03T23:30:27Z</dcterms:modified>
  <cp:category>Meetings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TC011594391033</vt:lpwstr>
  </property>
</Properties>
</file>