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2286000" y="1905000"/>
            <a:ext cx="6399212" cy="42211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ACA53713-88F1-4ED8-9103-542072540062}"/>
</file>

<file path=customXml/itemProps2.xml><?xml version="1.0" encoding="utf-8"?>
<ds:datastoreItem xmlns:ds="http://schemas.openxmlformats.org/officeDocument/2006/customXml" ds:itemID="{E50E4C61-7F94-4166-ADB6-02E4C95D93C0}"/>
</file>

<file path=customXml/itemProps3.xml><?xml version="1.0" encoding="utf-8"?>
<ds:datastoreItem xmlns:ds="http://schemas.openxmlformats.org/officeDocument/2006/customXml" ds:itemID="{B2DE5DE8-15F5-4D13-91AE-7D62B534CF62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268</TotalTime>
  <Words>115</Words>
  <Application>Microsoft Office PowerPoint</Application>
  <PresentationFormat>On-screen Show (4:3)</PresentationFormat>
  <Paragraphs>32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Ticking clock design template [1]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/>
  <dc:creator>Susie Bayers/Joyce Cox</dc:creator>
  <cp:keywords>organization, efficiency</cp:keywords>
  <dc:description>Copyright © 2006 Online Training Solutions, Inc.</dc:description>
  <cp:lastModifiedBy>Joyce Cox</cp:lastModifiedBy>
  <cp:revision>28</cp:revision>
  <dcterms:created xsi:type="dcterms:W3CDTF">2006-04-18T16:29:51Z</dcterms:created>
  <dcterms:modified xsi:type="dcterms:W3CDTF">2006-11-03T23:55:38Z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