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0E2E4E12-2BB6-4BA3-A8AF-9679E434EECD}"/>
</file>

<file path=customXml/itemProps2.xml><?xml version="1.0" encoding="utf-8"?>
<ds:datastoreItem xmlns:ds="http://schemas.openxmlformats.org/officeDocument/2006/customXml" ds:itemID="{747647D6-27FB-43E9-B6E0-BA94C9A886E7}"/>
</file>

<file path=customXml/itemProps3.xml><?xml version="1.0" encoding="utf-8"?>
<ds:datastoreItem xmlns:ds="http://schemas.openxmlformats.org/officeDocument/2006/customXml" ds:itemID="{2817D1AE-8919-48C9-A3F4-919820078928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222</TotalTime>
  <Words>135</Words>
  <Application>Microsoft Office PowerPoint</Application>
  <PresentationFormat>On-screen Show (4:3)</PresentationFormat>
  <Paragraphs>31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I?</dc:title>
  <dc:subject>Journaling</dc:subject>
  <dc:creator>Susie Bayers/Joyce Cox</dc:creator>
  <cp:keywords>journal, growing</cp:keywords>
  <dc:description>Copyright © 2006 Online Training Solutions, Inc.</dc:description>
  <cp:lastModifiedBy>Joyce Cox</cp:lastModifiedBy>
  <cp:revision>19</cp:revision>
  <dcterms:created xsi:type="dcterms:W3CDTF">2006-04-21T18:49:50Z</dcterms:created>
  <dcterms:modified xsi:type="dcterms:W3CDTF">2006-11-04T00:18:53Z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ContentTypeId">
    <vt:lpwstr>0x010100EC4D489DC97F7742BF9E29B3F7E45D8F</vt:lpwstr>
  </property>
</Properties>
</file>