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Organization 101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6019800" y="1600200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3" cy="2392680"/>
        </p:xfrm>
        <a:graphic>
          <a:graphicData uri="http://schemas.openxmlformats.org/drawingml/2006/table">
            <a:tbl>
              <a:tblPr firstRow="1" firstCol="1">
                <a:tableStyleId>{9DCAF9ED-07DC-4A11-8D7F-57B35C25682E}</a:tableStyleId>
              </a:tblPr>
              <a:tblGrid>
                <a:gridCol w="2133071"/>
                <a:gridCol w="2133071"/>
                <a:gridCol w="213307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r>
                        <a:rPr lang="en-US" baseline="0" dirty="0" smtClean="0"/>
                        <a:t> hours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E-Mail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2286000" y="1905000"/>
            <a:ext cx="6399212" cy="42211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32B1E1D9-F8F6-4590-98E1-A87B4AE6B686}"/>
</file>

<file path=customXml/itemProps2.xml><?xml version="1.0" encoding="utf-8"?>
<ds:datastoreItem xmlns:ds="http://schemas.openxmlformats.org/officeDocument/2006/customXml" ds:itemID="{4279F210-273E-40DF-AEF8-395E6E6D989F}"/>
</file>

<file path=customXml/itemProps3.xml><?xml version="1.0" encoding="utf-8"?>
<ds:datastoreItem xmlns:ds="http://schemas.openxmlformats.org/officeDocument/2006/customXml" ds:itemID="{5A06CF4B-B2BD-4907-BF6A-675BB652E199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462</TotalTime>
  <Words>144</Words>
  <Application>Microsoft Office PowerPoint</Application>
  <PresentationFormat>On-screen Show (4:3)</PresentationFormat>
  <Paragraphs>45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Ticking clock design template [1]</vt:lpstr>
      <vt:lpstr>Organization 101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creator>Susie Bayers/Joyce Cox</dc:creator>
  <cp:keywords>organization, efficiency</cp:keywords>
  <dc:description>Copyright © 2006 Online Training Solutions, Inc.</dc:description>
  <cp:lastModifiedBy>Joyce Cox</cp:lastModifiedBy>
  <cp:revision>32</cp:revision>
  <dcterms:created xsi:type="dcterms:W3CDTF">2006-04-18T16:29:51Z</dcterms:created>
  <dcterms:modified xsi:type="dcterms:W3CDTF">2006-11-03T23:58:58Z</dcterms:modified>
  <cp:category>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