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22" autoAdjust="0"/>
    <p:restoredTop sz="86265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Lucerne currently has no offering for young adults</a:t>
            </a:r>
            <a:endParaRPr lang="en-US"/>
          </a:p>
          <a:p>
            <a:r>
              <a:rPr lang="en-US" dirty="0" smtClean="0"/>
              <a:t>Fantasy series have been hits in this hard-to-please market</a:t>
            </a:r>
          </a:p>
          <a:p>
            <a:r>
              <a:rPr lang="en-US" dirty="0" smtClean="0"/>
              <a:t>Customers are turning to other publishers to meet demand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Characteristics of a Hit Fantasy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7472" indent="-347472" algn="l" rtl="0" latinLnBrk="0">
              <a:buClrTx/>
              <a:buSzTx/>
              <a:buFontTx/>
              <a:buChar char="•"/>
            </a:pPr>
            <a:r>
              <a:rPr lang="en-US" dirty="0" smtClean="0"/>
              <a:t>A hero</a:t>
            </a:r>
          </a:p>
          <a:p>
            <a:r>
              <a:rPr lang="en-US" dirty="0" smtClean="0"/>
              <a:t>A teacher</a:t>
            </a:r>
          </a:p>
          <a:p>
            <a:r>
              <a:rPr lang="en-US" dirty="0" smtClean="0"/>
              <a:t>An adversary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2D33CF4F-FA94-4972-BC18-8B53218DE1B1}"/>
</file>

<file path=customXml/itemProps2.xml><?xml version="1.0" encoding="utf-8"?>
<ds:datastoreItem xmlns:ds="http://schemas.openxmlformats.org/officeDocument/2006/customXml" ds:itemID="{1FE7447B-1B44-4D36-BC73-98F7CB610C4F}"/>
</file>

<file path=customXml/itemProps3.xml><?xml version="1.0" encoding="utf-8"?>
<ds:datastoreItem xmlns:ds="http://schemas.openxmlformats.org/officeDocument/2006/customXml" ds:itemID="{E0D7D12D-C6DF-4591-B223-E122D085B164}"/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127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The Taguien Cycle</vt:lpstr>
      <vt:lpstr>Rationale</vt:lpstr>
      <vt:lpstr>Characteristics of a Hit Fantasy</vt:lpstr>
      <vt:lpstr>The Hero</vt:lpstr>
      <vt:lpstr>The Teacher</vt:lpstr>
      <vt:lpstr>The Adversary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subject>Fantasy series</dc:subject>
  <dc:creator>Joyce Cox</dc:creator>
  <cp:keywords>Taguien, fantasy</cp:keywords>
  <dc:description>Copyright © 2006 Online Training Solutions, Inc.</dc:description>
  <cp:lastModifiedBy>Joyce Cox</cp:lastModifiedBy>
  <cp:revision>9</cp:revision>
  <dcterms:created xsi:type="dcterms:W3CDTF">2006-04-20T20:27:36Z</dcterms:created>
  <dcterms:modified xsi:type="dcterms:W3CDTF">2006-11-03T23:34:24Z</dcterms:modified>
  <cp:category>Proposals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