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17" autoAdjust="0"/>
    <p:restoredTop sz="87690" autoAdjust="0"/>
  </p:normalViewPr>
  <p:slideViewPr>
    <p:cSldViewPr>
      <p:cViewPr>
        <p:scale>
          <a:sx n="64" d="100"/>
          <a:sy n="64" d="100"/>
        </p:scale>
        <p:origin x="-69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6A476FC-4EC1-4AA0-B5AD-40AB07A1935D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E3ECD38E-D9A4-4F4D-A6FB-6D812D022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3B448A1-1298-46C9-A73E-B5010B5F916C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4C78DC-442F-43C7-8143-84875167E0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8F644849-EF15-4769-A55A-CA215BDD584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Buying Trips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Wide World Importers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  <a:p>
            <a:r>
              <a:rPr lang="en-US" dirty="0" smtClean="0"/>
              <a:t>Traveling internationally</a:t>
            </a:r>
          </a:p>
          <a:p>
            <a:r>
              <a:rPr lang="en-US" dirty="0" smtClean="0"/>
              <a:t>Meeting the client</a:t>
            </a:r>
          </a:p>
          <a:p>
            <a:r>
              <a:rPr lang="en-US" dirty="0" smtClean="0"/>
              <a:t>Choosing the merchandise</a:t>
            </a:r>
          </a:p>
          <a:p>
            <a:r>
              <a:rPr lang="en-US" dirty="0" smtClean="0"/>
              <a:t>Closing the deal</a:t>
            </a:r>
          </a:p>
          <a:p>
            <a:r>
              <a:rPr lang="en-US" dirty="0" smtClean="0"/>
              <a:t>Following 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the Trip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 your needs</a:t>
            </a:r>
            <a:endParaRPr lang="en-US" dirty="0"/>
          </a:p>
          <a:p>
            <a:pPr lvl="1"/>
            <a:r>
              <a:rPr lang="en-US" dirty="0" smtClean="0"/>
              <a:t>Know your customers</a:t>
            </a:r>
          </a:p>
          <a:p>
            <a:pPr lvl="1"/>
            <a:r>
              <a:rPr lang="en-US" dirty="0" smtClean="0"/>
              <a:t>Know the current trends</a:t>
            </a:r>
          </a:p>
          <a:p>
            <a:r>
              <a:rPr lang="en-US" dirty="0" smtClean="0"/>
              <a:t>Set up your meetings</a:t>
            </a:r>
          </a:p>
          <a:p>
            <a:r>
              <a:rPr lang="en-US" dirty="0" smtClean="0"/>
              <a:t>Plan the itinerary</a:t>
            </a:r>
          </a:p>
          <a:p>
            <a:r>
              <a:rPr lang="en-US" dirty="0" smtClean="0"/>
              <a:t>Read the Buyer manual</a:t>
            </a:r>
          </a:p>
          <a:p>
            <a:r>
              <a:rPr lang="en-US" dirty="0" smtClean="0"/>
              <a:t>Pack what you need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Internationally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Know the culture</a:t>
            </a:r>
            <a:endParaRPr lang="en-US" dirty="0"/>
          </a:p>
          <a:p>
            <a:r>
              <a:rPr lang="en-US" dirty="0" smtClean="0"/>
              <a:t>Read the latest advisories</a:t>
            </a:r>
          </a:p>
          <a:p>
            <a:r>
              <a:rPr lang="en-US" dirty="0" smtClean="0"/>
              <a:t>Check your passport</a:t>
            </a:r>
          </a:p>
          <a:p>
            <a:r>
              <a:rPr lang="en-US" dirty="0" smtClean="0"/>
              <a:t>Update your immunizations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the Client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proper introductions</a:t>
            </a:r>
            <a:endParaRPr lang="en-US"/>
          </a:p>
          <a:p>
            <a:r>
              <a:rPr lang="en-US" dirty="0" smtClean="0"/>
              <a:t>Dress appropriately</a:t>
            </a:r>
          </a:p>
          <a:p>
            <a:r>
              <a:rPr lang="en-US" dirty="0" smtClean="0"/>
              <a:t>Build good relationships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the Merchandise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 it available?</a:t>
            </a:r>
            <a:endParaRPr lang="en-US"/>
          </a:p>
          <a:p>
            <a:r>
              <a:rPr lang="en-US" dirty="0" smtClean="0"/>
              <a:t>Is it good quality?</a:t>
            </a:r>
          </a:p>
          <a:p>
            <a:r>
              <a:rPr lang="en-US" dirty="0" smtClean="0"/>
              <a:t>What’s the production time?</a:t>
            </a:r>
          </a:p>
          <a:p>
            <a:r>
              <a:rPr lang="en-US" dirty="0" smtClean="0"/>
              <a:t>What’s our profit margin?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the Deal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Negotiate terms</a:t>
            </a:r>
            <a:endParaRPr lang="en-US"/>
          </a:p>
          <a:p>
            <a:r>
              <a:rPr lang="en-US" dirty="0" smtClean="0"/>
              <a:t>Mutually commit to a schedule</a:t>
            </a:r>
          </a:p>
          <a:p>
            <a:r>
              <a:rPr lang="en-US" dirty="0" smtClean="0"/>
              <a:t>Sign the appropriate contracts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Submit the paperwork</a:t>
            </a:r>
            <a:endParaRPr lang="en-US"/>
          </a:p>
          <a:p>
            <a:r>
              <a:rPr lang="en-US" dirty="0" smtClean="0"/>
              <a:t>Keep in touch with the clients</a:t>
            </a:r>
          </a:p>
          <a:p>
            <a:r>
              <a:rPr lang="en-US" dirty="0" smtClean="0"/>
              <a:t>Track the order</a:t>
            </a:r>
          </a:p>
          <a:p>
            <a:pPr lvl="1"/>
            <a:r>
              <a:rPr lang="en-US" dirty="0" smtClean="0"/>
              <a:t>Did it arrive on time?</a:t>
            </a:r>
          </a:p>
          <a:p>
            <a:pPr lvl="1"/>
            <a:r>
              <a:rPr lang="en-US" dirty="0" smtClean="0"/>
              <a:t>Did it arrive undamaged?</a:t>
            </a:r>
          </a:p>
          <a:p>
            <a:pPr lvl="1"/>
            <a:r>
              <a:rPr lang="en-US" dirty="0" smtClean="0"/>
              <a:t>Was the right quantity received?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F7CAD825-577C-489B-B7B7-77209C4F6DCA}"/>
</file>

<file path=customXml/itemProps2.xml><?xml version="1.0" encoding="utf-8"?>
<ds:datastoreItem xmlns:ds="http://schemas.openxmlformats.org/officeDocument/2006/customXml" ds:itemID="{061B0484-150E-4BA3-BF7C-62939C41F210}"/>
</file>

<file path=customXml/itemProps3.xml><?xml version="1.0" encoding="utf-8"?>
<ds:datastoreItem xmlns:ds="http://schemas.openxmlformats.org/officeDocument/2006/customXml" ds:itemID="{54691A4A-D879-45E1-9D83-5D9AF82374A7}"/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146</Words>
  <Application>Microsoft Office PowerPoint</Application>
  <PresentationFormat>On-screen Show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Buying Trips</vt:lpstr>
      <vt:lpstr>Overview</vt:lpstr>
      <vt:lpstr>Preparing for the Trip</vt:lpstr>
      <vt:lpstr>Traveling Internationally</vt:lpstr>
      <vt:lpstr>Meeting the Client</vt:lpstr>
      <vt:lpstr>Choosing the Merchandise</vt:lpstr>
      <vt:lpstr>Closing the Deal</vt:lpstr>
      <vt:lpstr>Following Up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Buying Trips</dc:title>
  <dc:creator>Susie Bayers/Joyce Cox</dc:creator>
  <cp:keywords>buying, trips</cp:keywords>
  <dc:description>Copyright © 2006 Online Training Solutions, Inc.</dc:description>
  <cp:lastModifiedBy>Joyce Cox</cp:lastModifiedBy>
  <cp:revision>10</cp:revision>
  <dcterms:created xsi:type="dcterms:W3CDTF">2006-03-31T23:45:14Z</dcterms:created>
  <dcterms:modified xsi:type="dcterms:W3CDTF">2006-11-03T23:36:56Z</dcterms:modified>
  <cp:category>Training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