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Organization 101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6019800" y="1600200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390B5DC3-E116-40D0-9C77-D8D169C2F52A}"/>
</file>

<file path=customXml/itemProps2.xml><?xml version="1.0" encoding="utf-8"?>
<ds:datastoreItem xmlns:ds="http://schemas.openxmlformats.org/officeDocument/2006/customXml" ds:itemID="{33A610D0-4385-4714-BB32-ADEF31DBC639}"/>
</file>

<file path=customXml/itemProps3.xml><?xml version="1.0" encoding="utf-8"?>
<ds:datastoreItem xmlns:ds="http://schemas.openxmlformats.org/officeDocument/2006/customXml" ds:itemID="{E00616E7-A84C-455F-884B-ECAF852A0597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406</TotalTime>
  <Words>144</Words>
  <Application>Microsoft Office PowerPoint</Application>
  <PresentationFormat>On-screen Show (4:3)</PresentationFormat>
  <Paragraphs>45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Organization 101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/>
  <dc:creator>Susie Bayers/Joyce Cox</dc:creator>
  <cp:keywords>organization, efficiency</cp:keywords>
  <dc:description>Copyright © 2006 Online Training Solutions, Inc.</dc:description>
  <cp:lastModifiedBy>Joyce Cox</cp:lastModifiedBy>
  <cp:revision>42</cp:revision>
  <dcterms:created xsi:type="dcterms:W3CDTF">2006-04-18T16:29:51Z</dcterms:created>
  <dcterms:modified xsi:type="dcterms:W3CDTF">2006-11-04T00:01:23Z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0x010100EC4D489DC97F7742BF9E29B3F7E45D8F</vt:lpwstr>
  </property>
</Properties>
</file>