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7061" b="8209"/>
          <a:stretch>
            <a:fillRect/>
          </a:stretch>
        </p:blipFill>
        <p:spPr>
          <a:xfrm>
            <a:off x="3048000" y="12954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9434"/>
          <a:stretch>
            <a:fillRect/>
          </a:stretch>
        </p:blipFill>
        <p:spPr>
          <a:xfrm>
            <a:off x="1066800" y="3886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5029200" y="3886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F6DBEB5E-38BA-4468-8183-5BB2C3202F44}"/>
</file>

<file path=customXml/itemProps2.xml><?xml version="1.0" encoding="utf-8"?>
<ds:datastoreItem xmlns:ds="http://schemas.openxmlformats.org/officeDocument/2006/customXml" ds:itemID="{A20E6836-61D0-4D72-9445-5CC98876C02B}"/>
</file>

<file path=customXml/itemProps3.xml><?xml version="1.0" encoding="utf-8"?>
<ds:datastoreItem xmlns:ds="http://schemas.openxmlformats.org/officeDocument/2006/customXml" ds:itemID="{2A6BAE0B-3E31-4537-8AF2-560ABD79B7BE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346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48</cp:revision>
  <dcterms:created xsi:type="dcterms:W3CDTF">2006-04-20T20:27:36Z</dcterms:created>
  <dcterms:modified xsi:type="dcterms:W3CDTF">2006-11-17T19:10:26Z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