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7" r:id="rId3"/>
    <p:sldId id="258" r:id="rId4"/>
    <p:sldId id="260" r:id="rId5"/>
    <p:sldId id="259" r:id="rId6"/>
    <p:sldId id="261" r:id="rId7"/>
    <p:sldId id="262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B0A8A2A7-C262-48CA-BF06-762E45FC2093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8CCCD334-5A06-494D-BEF3-10100B3B7D09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4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512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512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12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689C1400-7E95-4A1B-80FA-86724D625BA1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614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5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B2FE5175-F80E-4505-9783-185501AC65FE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1443038" y="2971800"/>
            <a:ext cx="7313612" cy="9906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36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8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80" name="Rectangle 8"/>
          <p:cNvSpPr>
            <a:spLocks noGrp="1" noChangeArrowheads="1"/>
          </p:cNvSpPr>
          <p:nvPr>
            <p:ph type="dt" sz="half" idx="2"/>
          </p:nvPr>
        </p:nvSpPr>
        <p:spPr>
          <a:xfrm>
            <a:off x="1443038" y="6524625"/>
            <a:ext cx="2133600" cy="3333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1" name="Rectangle 9"/>
          <p:cNvSpPr>
            <a:spLocks noGrp="1" noChangeArrowheads="1"/>
          </p:cNvSpPr>
          <p:nvPr>
            <p:ph type="ftr" sz="quarter" idx="3"/>
          </p:nvPr>
        </p:nvSpPr>
        <p:spPr>
          <a:xfrm>
            <a:off x="3733800" y="6524625"/>
            <a:ext cx="2895600" cy="3333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3082" name="Rectangle 10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781800" y="6524625"/>
            <a:ext cx="2133600" cy="3333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38EE7833-142D-4584-90D1-95033C54AB7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295929C-48F2-4BCB-8285-49ABCF975C6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F1BF4B0-251C-457E-9E16-F64B1EE0DA6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D5D9A82-85D7-496B-8A4A-DDA8E84273BD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97BAD20-6416-4B1F-A0A3-DC41A7ED8EFA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103BA2-1242-4374-86E0-083C650FB31B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1447800" y="1600200"/>
            <a:ext cx="3579813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180013" y="1600200"/>
            <a:ext cx="3581400" cy="45259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22317A-3B75-4DDB-B687-298E6C6C29D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47800" y="274638"/>
            <a:ext cx="7313613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447800" y="1600200"/>
            <a:ext cx="7313613" cy="45259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35" name="Rectangle 11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1443038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6" name="Rectangle 12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733800" y="6524625"/>
            <a:ext cx="2895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endParaRPr lang="en-US" altLang="x-none"/>
          </a:p>
        </p:txBody>
      </p:sp>
      <p:sp>
        <p:nvSpPr>
          <p:cNvPr id="1037" name="Rectangle 13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781800" y="6524625"/>
            <a:ext cx="2133600" cy="3333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defRPr>
            </a:lvl1pPr>
          </a:lstStyle>
          <a:p>
            <a:fld id="{DACBA2D8-C6CE-4EC5-95A3-8DED5FAD43DF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447800" y="2133600"/>
            <a:ext cx="7313612" cy="990600"/>
          </a:xfrm>
        </p:spPr>
        <p:txBody>
          <a:bodyPr/>
          <a:lstStyle/>
          <a:p>
            <a:r>
              <a:rPr lang="en-US" altLang="x-none" sz="4800" dirty="0" smtClean="0"/>
              <a:t>Who Am I?</a:t>
            </a:r>
            <a:r>
              <a:rPr lang="en-US" altLang="x-none" i="1" dirty="0" smtClean="0"/>
              <a:t/>
            </a:r>
            <a:br>
              <a:rPr lang="en-US" altLang="x-none" i="1" dirty="0" smtClean="0"/>
            </a:br>
            <a:r>
              <a:rPr lang="en-US" altLang="x-none" i="1" dirty="0" smtClean="0"/>
              <a:t>A Journey into Journaling</a:t>
            </a:r>
            <a:endParaRPr lang="x-none" altLang="x-none" i="1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443038" y="4191000"/>
            <a:ext cx="7313612" cy="1447800"/>
          </a:xfrm>
        </p:spPr>
        <p:txBody>
          <a:bodyPr/>
          <a:lstStyle/>
          <a:p>
            <a:r>
              <a:rPr lang="en-US" altLang="x-none" dirty="0" smtClean="0"/>
              <a:t>John Evans, Project Editor</a:t>
            </a:r>
          </a:p>
          <a:p>
            <a:r>
              <a:rPr lang="x-none" altLang="x-none" smtClean="0"/>
              <a:t>G</a:t>
            </a:r>
            <a:r>
              <a:rPr lang="en-US" altLang="x-none" dirty="0" smtClean="0"/>
              <a:t>rowing Pains Series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Exactly Is Journaling?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 conversation with yourself</a:t>
            </a:r>
            <a:endParaRPr lang="en-US" dirty="0"/>
          </a:p>
          <a:p>
            <a:r>
              <a:rPr lang="en-US" dirty="0" smtClean="0"/>
              <a:t>Time to think about the day</a:t>
            </a:r>
          </a:p>
          <a:p>
            <a:r>
              <a:rPr lang="en-US" dirty="0" smtClean="0"/>
              <a:t>A way to process stressful events</a:t>
            </a:r>
          </a:p>
          <a:p>
            <a:r>
              <a:rPr lang="en-US" dirty="0" smtClean="0"/>
              <a:t>Get things off your mind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Set Yourself Up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Choose your special book</a:t>
            </a:r>
            <a:endParaRPr lang="en-US" dirty="0"/>
          </a:p>
          <a:p>
            <a:r>
              <a:rPr lang="en-US" dirty="0" smtClean="0"/>
              <a:t>Choose a special time</a:t>
            </a:r>
          </a:p>
          <a:p>
            <a:r>
              <a:rPr lang="en-US" dirty="0" smtClean="0"/>
              <a:t>Choose a special place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What to Write About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Ask yourself questions</a:t>
            </a:r>
            <a:endParaRPr lang="en-US" dirty="0"/>
          </a:p>
          <a:p>
            <a:pPr lvl="1"/>
            <a:r>
              <a:rPr lang="en-US" dirty="0" smtClean="0"/>
              <a:t>How am I feeling right now?</a:t>
            </a:r>
          </a:p>
          <a:p>
            <a:pPr lvl="1"/>
            <a:r>
              <a:rPr lang="en-US" dirty="0" smtClean="0"/>
              <a:t>What happened to me today?</a:t>
            </a:r>
          </a:p>
          <a:p>
            <a:pPr lvl="1"/>
            <a:r>
              <a:rPr lang="en-US" dirty="0" smtClean="0"/>
              <a:t>Who are my best friends and why?</a:t>
            </a:r>
          </a:p>
          <a:p>
            <a:r>
              <a:rPr lang="en-US" dirty="0" smtClean="0"/>
              <a:t>Letters</a:t>
            </a:r>
          </a:p>
          <a:p>
            <a:r>
              <a:rPr lang="en-US" dirty="0" smtClean="0"/>
              <a:t>Short stories and poems</a:t>
            </a:r>
          </a:p>
          <a:p>
            <a:r>
              <a:rPr lang="en-US" dirty="0" smtClean="0"/>
              <a:t>Likes and dislikes</a:t>
            </a:r>
          </a:p>
          <a:p>
            <a:r>
              <a:rPr lang="en-US" dirty="0" smtClean="0"/>
              <a:t>Dreams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Pictures Are Important, Too!</a:t>
            </a:r>
            <a:endParaRPr lang="en-US" dirty="0"/>
          </a:p>
        </p:txBody>
      </p:sp>
      <p:sp>
        <p:nvSpPr>
          <p:cNvPr id="4" name="5-Point Star 3"/>
          <p:cNvSpPr/>
          <p:nvPr/>
        </p:nvSpPr>
        <p:spPr>
          <a:xfrm>
            <a:off x="3505200" y="1828800"/>
            <a:ext cx="2667000" cy="2590800"/>
          </a:xfrm>
          <a:prstGeom prst="star5">
            <a:avLst/>
          </a:prstGeom>
          <a:blipFill>
            <a:blip r:embed="rId2"/>
            <a:tile tx="0" ty="0" sx="100000" sy="100000" flip="none" algn="tl"/>
          </a:blip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ME</a:t>
            </a:r>
            <a:endParaRPr lang="en-US" dirty="0"/>
          </a:p>
        </p:txBody>
      </p:sp>
      <p:sp>
        <p:nvSpPr>
          <p:cNvPr id="5" name="Right Arrow 4"/>
          <p:cNvSpPr/>
          <p:nvPr/>
        </p:nvSpPr>
        <p:spPr>
          <a:xfrm>
            <a:off x="64008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ight Arrow 7"/>
          <p:cNvSpPr/>
          <p:nvPr/>
        </p:nvSpPr>
        <p:spPr>
          <a:xfrm flipH="1">
            <a:off x="2362200" y="2895600"/>
            <a:ext cx="990600" cy="457200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Explosion 1 9"/>
          <p:cNvSpPr/>
          <p:nvPr/>
        </p:nvSpPr>
        <p:spPr>
          <a:xfrm>
            <a:off x="1066800" y="2590800"/>
            <a:ext cx="1219200" cy="1371600"/>
          </a:xfrm>
          <a:prstGeom prst="irregularSeal1">
            <a:avLst/>
          </a:prstGeom>
          <a:solidFill>
            <a:srgbClr val="C0000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Tom</a:t>
            </a:r>
            <a:endParaRPr lang="en-US" dirty="0"/>
          </a:p>
        </p:txBody>
      </p:sp>
      <p:sp>
        <p:nvSpPr>
          <p:cNvPr id="11" name="Heart 10"/>
          <p:cNvSpPr/>
          <p:nvPr/>
        </p:nvSpPr>
        <p:spPr>
          <a:xfrm>
            <a:off x="7239000" y="3657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2" name="Heart 11"/>
          <p:cNvSpPr/>
          <p:nvPr/>
        </p:nvSpPr>
        <p:spPr>
          <a:xfrm>
            <a:off x="6705600" y="51816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sp>
        <p:nvSpPr>
          <p:cNvPr id="13" name="Heart 12"/>
          <p:cNvSpPr/>
          <p:nvPr/>
        </p:nvSpPr>
        <p:spPr>
          <a:xfrm>
            <a:off x="7391400" y="2286000"/>
            <a:ext cx="1219200" cy="1371600"/>
          </a:xfrm>
          <a:prstGeom prst="heart">
            <a:avLst/>
          </a:prstGeom>
          <a:solidFill>
            <a:srgbClr val="C00000"/>
          </a:solidFill>
          <a:ln>
            <a:solidFill>
              <a:srgbClr val="7030A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smtClean="0"/>
              <a:t>Tony</a:t>
            </a:r>
            <a:endParaRPr lang="en-US" dirty="0"/>
          </a:p>
        </p:txBody>
      </p:sp>
      <p:cxnSp>
        <p:nvCxnSpPr>
          <p:cNvPr id="31" name="Shape 30"/>
          <p:cNvCxnSpPr>
            <a:stCxn id="12" idx="0"/>
            <a:endCxn id="4" idx="3"/>
          </p:cNvCxnSpPr>
          <p:nvPr/>
        </p:nvCxnSpPr>
        <p:spPr>
          <a:xfrm rot="16200000" flipV="1">
            <a:off x="5936571" y="4145870"/>
            <a:ext cx="1104909" cy="1652351"/>
          </a:xfrm>
          <a:prstGeom prst="curvedConnector3">
            <a:avLst>
              <a:gd name="adj1" fmla="val 50000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Curved Connector 32"/>
          <p:cNvCxnSpPr>
            <a:stCxn id="13" idx="0"/>
            <a:endCxn id="4" idx="0"/>
          </p:cNvCxnSpPr>
          <p:nvPr/>
        </p:nvCxnSpPr>
        <p:spPr>
          <a:xfrm rot="16200000" flipV="1">
            <a:off x="6019800" y="647700"/>
            <a:ext cx="800100" cy="3162300"/>
          </a:xfrm>
          <a:prstGeom prst="curvedConnector3">
            <a:avLst>
              <a:gd name="adj1" fmla="val 128571"/>
            </a:avLst>
          </a:prstGeom>
          <a:ln w="38100">
            <a:solidFill>
              <a:srgbClr val="7030A0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Are There Rules?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Be honest</a:t>
            </a:r>
            <a:endParaRPr lang="en-US" dirty="0"/>
          </a:p>
          <a:p>
            <a:r>
              <a:rPr lang="en-US" dirty="0" smtClean="0"/>
              <a:t>Leave room to make changes</a:t>
            </a:r>
          </a:p>
          <a:p>
            <a:r>
              <a:rPr lang="en-US" dirty="0" smtClean="0"/>
              <a:t>Keep it private if you want</a:t>
            </a:r>
          </a:p>
          <a:p>
            <a:r>
              <a:rPr lang="en-US" dirty="0" smtClean="0"/>
              <a:t>Date your entries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Famous Examples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“Walden Pond” by Henry David Thoreau</a:t>
            </a:r>
            <a:endParaRPr lang="en-US" dirty="0"/>
          </a:p>
          <a:p>
            <a:r>
              <a:rPr lang="en-US" dirty="0" smtClean="0"/>
              <a:t>“The Diary of Samuel Pepys</a:t>
            </a:r>
            <a:r>
              <a:rPr lang="en-US" smtClean="0"/>
              <a:t>”</a:t>
            </a:r>
            <a:endParaRPr lang="en-US" dirty="0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riting close-up design template">
  <a:themeElements>
    <a:clrScheme name="WritingDesignTemplate 4">
      <a:dk1>
        <a:srgbClr val="000000"/>
      </a:dk1>
      <a:lt1>
        <a:srgbClr val="DEF6F1"/>
      </a:lt1>
      <a:dk2>
        <a:srgbClr val="000000"/>
      </a:dk2>
      <a:lt2>
        <a:srgbClr val="969696"/>
      </a:lt2>
      <a:accent1>
        <a:srgbClr val="FFFFFF"/>
      </a:accent1>
      <a:accent2>
        <a:srgbClr val="8DC6FF"/>
      </a:accent2>
      <a:accent3>
        <a:srgbClr val="ECFAF7"/>
      </a:accent3>
      <a:accent4>
        <a:srgbClr val="000000"/>
      </a:accent4>
      <a:accent5>
        <a:srgbClr val="FFFFFF"/>
      </a:accent5>
      <a:accent6>
        <a:srgbClr val="7FB3E7"/>
      </a:accent6>
      <a:hlink>
        <a:srgbClr val="0066CC"/>
      </a:hlink>
      <a:folHlink>
        <a:srgbClr val="00A800"/>
      </a:folHlink>
    </a:clrScheme>
    <a:fontScheme name="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lnDef>
      <a:spPr>
        <a:ln w="38100">
          <a:solidFill>
            <a:srgbClr val="7030A0"/>
          </a:solidFill>
        </a:ln>
      </a:spPr>
      <a:bodyPr/>
      <a:lstStyle/>
      <a:style>
        <a:lnRef idx="1">
          <a:schemeClr val="accent1"/>
        </a:lnRef>
        <a:fillRef idx="0">
          <a:schemeClr val="accent1"/>
        </a:fillRef>
        <a:effectRef idx="0">
          <a:schemeClr val="accent1"/>
        </a:effectRef>
        <a:fontRef idx="minor">
          <a:schemeClr val="tx1"/>
        </a:fontRef>
      </a:style>
    </a:lnDef>
  </a:objectDefaults>
  <a:extraClrSchemeLst>
    <a:extraClrScheme>
      <a:clrScheme name="WritingDesignTemplate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WritingDesignTemplate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WritingDesignTemplate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E26E3104-C1FC-4C89-A67D-381107A801DD}"/>
</file>

<file path=customXml/itemProps2.xml><?xml version="1.0" encoding="utf-8"?>
<ds:datastoreItem xmlns:ds="http://schemas.openxmlformats.org/officeDocument/2006/customXml" ds:itemID="{CFB4415F-E95C-40EA-B7F4-C599B9EA5104}"/>
</file>

<file path=customXml/itemProps3.xml><?xml version="1.0" encoding="utf-8"?>
<ds:datastoreItem xmlns:ds="http://schemas.openxmlformats.org/officeDocument/2006/customXml" ds:itemID="{7619349B-3ACC-46C0-8AD9-45E7ED4DDB8C}"/>
</file>

<file path=docProps/app.xml><?xml version="1.0" encoding="utf-8"?>
<Properties xmlns="http://schemas.openxmlformats.org/officeDocument/2006/extended-properties" xmlns:vt="http://schemas.openxmlformats.org/officeDocument/2006/docPropsVTypes">
  <Template>Writing close-up design template</Template>
  <TotalTime>334</TotalTime>
  <Words>140</Words>
  <Application>Microsoft Office PowerPoint</Application>
  <PresentationFormat>On-screen Show (4:3)</PresentationFormat>
  <Paragraphs>36</Paragraphs>
  <Slides>7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Writing close-up design template</vt:lpstr>
      <vt:lpstr>Who Am I? A Journey into Journaling</vt:lpstr>
      <vt:lpstr>What Exactly Is Journaling?</vt:lpstr>
      <vt:lpstr>Set Yourself Up</vt:lpstr>
      <vt:lpstr>What to Write About</vt:lpstr>
      <vt:lpstr>Pictures Are Important, Too!</vt:lpstr>
      <vt:lpstr>Are There Rules?</vt:lpstr>
      <vt:lpstr>Famous Examples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Journal Keeping</dc:title>
  <dc:creator>Susie Bayers/Joyce Cox</dc:creator>
  <dc:description>Copyright © 2006 Online Training Solutions, Inc.</dc:description>
  <cp:lastModifiedBy>Joyce Cox</cp:lastModifiedBy>
  <cp:revision>32</cp:revision>
  <dcterms:created xsi:type="dcterms:W3CDTF">2006-04-21T18:49:50Z</dcterms:created>
  <dcterms:modified xsi:type="dcterms:W3CDTF">2006-11-17T19:58:54Z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TC011594371033</vt:lpwstr>
  </property>
  <property fmtid="{D5CDD505-2E9C-101B-9397-08002B2CF9AE}" pid="3" name="ContentTypeId">
    <vt:lpwstr>0x010100EC4D489DC97F7742BF9E29B3F7E45D8F</vt:lpwstr>
  </property>
</Properties>
</file>