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58" r:id="rId3"/>
    <p:sldId id="259" r:id="rId4"/>
    <p:sldId id="260" r:id="rId5"/>
    <p:sldId id="26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8EEFE"/>
    <a:srgbClr val="96EAFE"/>
    <a:srgbClr val="7C5989"/>
    <a:srgbClr val="000066"/>
    <a:srgbClr val="663300"/>
    <a:srgbClr val="CC3300"/>
    <a:srgbClr val="3366CC"/>
    <a:srgbClr val="996633"/>
  </p:clrMru>
</p:presentationPr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521" autoAdjust="0"/>
    <p:restoredTop sz="84992" autoAdjust="0"/>
  </p:normalViewPr>
  <p:slideViewPr>
    <p:cSldViewPr>
      <p:cViewPr>
        <p:scale>
          <a:sx n="64" d="100"/>
          <a:sy n="64" d="100"/>
        </p:scale>
        <p:origin x="-70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customXml" Target="../customXml/item3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Relationship Id="rId14" Type="http://schemas.openxmlformats.org/officeDocument/2006/relationships/customXml" Target="../customXml/item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67C4309-9FEA-4B55-A88C-F2BE66C28B2D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16E57E0-FC23-48AA-94F7-365DAFAD38F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D0288CC-8298-4B66-BBD8-E0F2CAF6D36F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3AB3855-03DB-4F58-B4CD-285B4A8FD2C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24000" y="3454400"/>
            <a:ext cx="7543800" cy="7620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1" i="1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24000" y="4267200"/>
            <a:ext cx="7543800" cy="609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29400"/>
            <a:ext cx="1905000" cy="228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29400"/>
            <a:ext cx="2895600" cy="2286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239000" y="6629400"/>
            <a:ext cx="1905000" cy="228600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C62C6DA2-83E7-4E24-9498-7C88A4C0C780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ransition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490B9-179E-4679-91D2-2630F0C50A03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D1F3B47-9F84-4BB9-9A09-EE2CF81BF53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6424816-F819-4402-955F-E0E6A28CE2E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03FFC6-F2E0-4AEC-B16B-279C69061E96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87F2DB6-1BEF-42B9-81CA-8B384DE03501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3716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295900" y="914400"/>
            <a:ext cx="3771900" cy="54864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6848B2C-BEE1-46C2-A3D4-282CFCF45DAE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371600" y="914400"/>
            <a:ext cx="7696200" cy="5486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371600" y="381000"/>
            <a:ext cx="7772400" cy="30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29400"/>
            <a:ext cx="28956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239000" y="6629400"/>
            <a:ext cx="1905000" cy="228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13C9FFE1-3606-4E1E-933A-D8DB891FF40E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4000" b="1" i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Planning Session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Sales Events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Sales Trends</a:t>
            </a:r>
            <a:endParaRPr lang="en-US" dirty="0"/>
          </a:p>
        </p:txBody>
      </p:sp>
      <p:sp>
        <p:nvSpPr>
          <p:cNvPr id="10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Seasonal</a:t>
            </a:r>
            <a:endParaRPr lang="en-US"/>
          </a:p>
          <a:p>
            <a:r>
              <a:rPr lang="en-US" dirty="0" smtClean="0"/>
              <a:t>Promotional items</a:t>
            </a:r>
          </a:p>
          <a:p>
            <a:r>
              <a:rPr lang="en-US" dirty="0" smtClean="0"/>
              <a:t>Historical sales trends</a:t>
            </a:r>
          </a:p>
          <a:p>
            <a:pPr lvl="1"/>
            <a:r>
              <a:rPr lang="en-US" dirty="0" smtClean="0"/>
              <a:t>Focus: fall patio furniture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Summer: Table It</a:t>
            </a:r>
            <a:endParaRPr lang="en-US" dirty="0"/>
          </a:p>
        </p:txBody>
      </p:sp>
      <p:sp>
        <p:nvSpPr>
          <p:cNvPr id="2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Products</a:t>
            </a:r>
            <a:endParaRPr lang="en-US"/>
          </a:p>
          <a:p>
            <a:pPr lvl="1"/>
            <a:r>
              <a:rPr lang="en-US" dirty="0" smtClean="0"/>
              <a:t>End tables</a:t>
            </a:r>
          </a:p>
          <a:p>
            <a:pPr lvl="1"/>
            <a:r>
              <a:rPr lang="en-US" dirty="0" smtClean="0"/>
              <a:t>Coffee tables</a:t>
            </a:r>
          </a:p>
          <a:p>
            <a:pPr lvl="1"/>
            <a:r>
              <a:rPr lang="en-US" dirty="0" smtClean="0"/>
              <a:t>Tray tables</a:t>
            </a:r>
          </a:p>
          <a:p>
            <a:pPr lvl="1"/>
            <a:r>
              <a:rPr lang="en-US" dirty="0" smtClean="0"/>
              <a:t>Sofa tables</a:t>
            </a:r>
          </a:p>
          <a:p>
            <a:r>
              <a:rPr lang="en-US" dirty="0" smtClean="0"/>
              <a:t>30% off all selected items</a:t>
            </a:r>
          </a:p>
          <a:p>
            <a:r>
              <a:rPr lang="en-US" dirty="0" smtClean="0"/>
              <a:t>Sale days?</a:t>
            </a:r>
          </a:p>
          <a:p>
            <a:pPr>
              <a:buNone/>
            </a:pPr>
            <a:endParaRPr lang="en-US" dirty="0" smtClean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Fall: Perfect Patio</a:t>
            </a:r>
            <a:endParaRPr lang="en-US" dirty="0"/>
          </a:p>
        </p:txBody>
      </p:sp>
      <p:sp>
        <p:nvSpPr>
          <p:cNvPr id="6" name="Rectangle 3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Big push</a:t>
            </a:r>
            <a:endParaRPr lang="en-US"/>
          </a:p>
          <a:p>
            <a:pPr lvl="1"/>
            <a:r>
              <a:rPr lang="en-US" dirty="0" smtClean="0"/>
              <a:t>Patio furniture</a:t>
            </a:r>
          </a:p>
          <a:p>
            <a:pPr lvl="2"/>
            <a:r>
              <a:rPr lang="en-US" dirty="0" smtClean="0"/>
              <a:t>Umbrellas</a:t>
            </a:r>
          </a:p>
          <a:p>
            <a:pPr lvl="2"/>
            <a:r>
              <a:rPr lang="en-US" dirty="0" smtClean="0"/>
              <a:t>Table/chair sets</a:t>
            </a:r>
          </a:p>
          <a:p>
            <a:pPr lvl="2"/>
            <a:r>
              <a:rPr lang="en-US" dirty="0" smtClean="0"/>
              <a:t>Chaise lounges</a:t>
            </a:r>
          </a:p>
          <a:p>
            <a:pPr lvl="2"/>
            <a:r>
              <a:rPr lang="en-US" dirty="0" smtClean="0"/>
              <a:t>Porch swings</a:t>
            </a:r>
          </a:p>
          <a:p>
            <a:r>
              <a:rPr lang="en-US" dirty="0" smtClean="0"/>
              <a:t>50% markdowns</a:t>
            </a:r>
          </a:p>
          <a:p>
            <a:r>
              <a:rPr lang="en-US" dirty="0" smtClean="0"/>
              <a:t>Blowout sale day: additional 10% discount</a:t>
            </a:r>
          </a:p>
          <a:p>
            <a:pPr lvl="2"/>
            <a:endParaRPr lang="en-US" dirty="0" smtClean="0"/>
          </a:p>
          <a:p>
            <a:pPr lvl="1">
              <a:buNone/>
            </a:pPr>
            <a:r>
              <a:rPr lang="en-US" dirty="0" smtClean="0"/>
              <a:t>						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Year End: Floor Model Closeout</a:t>
            </a:r>
            <a:endParaRPr lang="en-US" dirty="0"/>
          </a:p>
        </p:txBody>
      </p:sp>
      <p:sp>
        <p:nvSpPr>
          <p:cNvPr id="22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All sofas</a:t>
            </a:r>
            <a:endParaRPr lang="en-US"/>
          </a:p>
          <a:p>
            <a:r>
              <a:rPr lang="en-US" dirty="0" smtClean="0"/>
              <a:t>All rattan pieces</a:t>
            </a:r>
          </a:p>
          <a:p>
            <a:r>
              <a:rPr lang="en-US" dirty="0" err="1" smtClean="0"/>
              <a:t>Papasan</a:t>
            </a:r>
            <a:r>
              <a:rPr lang="en-US" dirty="0" smtClean="0"/>
              <a:t> chairs</a:t>
            </a:r>
          </a:p>
          <a:p>
            <a:r>
              <a:rPr lang="en-US" dirty="0" smtClean="0"/>
              <a:t>All pillows/throws</a:t>
            </a:r>
          </a:p>
          <a:p>
            <a:r>
              <a:rPr lang="en-US" dirty="0" smtClean="0"/>
              <a:t>Selected plant stands</a:t>
            </a:r>
          </a:p>
          <a:p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Papyrus extract design template">
  <a:themeElements>
    <a:clrScheme name="Office Theme 7">
      <a:dk1>
        <a:srgbClr val="000000"/>
      </a:dk1>
      <a:lt1>
        <a:srgbClr val="FFFFCC"/>
      </a:lt1>
      <a:dk2>
        <a:srgbClr val="682300"/>
      </a:dk2>
      <a:lt2>
        <a:srgbClr val="666633"/>
      </a:lt2>
      <a:accent1>
        <a:srgbClr val="339933"/>
      </a:accent1>
      <a:accent2>
        <a:srgbClr val="800000"/>
      </a:accent2>
      <a:accent3>
        <a:srgbClr val="FFFFE2"/>
      </a:accent3>
      <a:accent4>
        <a:srgbClr val="000000"/>
      </a:accent4>
      <a:accent5>
        <a:srgbClr val="ADCAAD"/>
      </a:accent5>
      <a:accent6>
        <a:srgbClr val="730000"/>
      </a:accent6>
      <a:hlink>
        <a:srgbClr val="0033CC"/>
      </a:hlink>
      <a:folHlink>
        <a:srgbClr val="FFCC66"/>
      </a:folHlink>
    </a:clrScheme>
    <a:fontScheme name="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7">
        <a:dk1>
          <a:srgbClr val="000000"/>
        </a:dk1>
        <a:lt1>
          <a:srgbClr val="FFFFCC"/>
        </a:lt1>
        <a:dk2>
          <a:srgbClr val="6823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9CBA7B25-1A17-4115-992B-E87FB92235B5}"/>
</file>

<file path=customXml/itemProps2.xml><?xml version="1.0" encoding="utf-8"?>
<ds:datastoreItem xmlns:ds="http://schemas.openxmlformats.org/officeDocument/2006/customXml" ds:itemID="{DA70C092-6120-46D5-B3C1-A6467C505FC5}"/>
</file>

<file path=customXml/itemProps3.xml><?xml version="1.0" encoding="utf-8"?>
<ds:datastoreItem xmlns:ds="http://schemas.openxmlformats.org/officeDocument/2006/customXml" ds:itemID="{61814E70-C1ED-4148-B6C6-10E48B03C530}"/>
</file>

<file path=docProps/app.xml><?xml version="1.0" encoding="utf-8"?>
<Properties xmlns="http://schemas.openxmlformats.org/officeDocument/2006/extended-properties" xmlns:vt="http://schemas.openxmlformats.org/officeDocument/2006/docPropsVTypes">
  <Template>Papyrus extract design template</Template>
  <TotalTime>37</TotalTime>
  <Words>83</Words>
  <Application>Microsoft PowerPoint</Application>
  <PresentationFormat>On-screen Show (4:3)</PresentationFormat>
  <Paragraphs>32</Paragraphs>
  <Slides>5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Papyrus extract design template</vt:lpstr>
      <vt:lpstr>Planning Session</vt:lpstr>
      <vt:lpstr>Sales Trends</vt:lpstr>
      <vt:lpstr>Summer: Table It</vt:lpstr>
      <vt:lpstr>Fall: Perfect Patio</vt:lpstr>
      <vt:lpstr>Year End: Floor Model Closeout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Planning Session</dc:title>
  <dc:subject>Sales events</dc:subject>
  <dc:creator>Susie Bayers/Joyce Cox</dc:creator>
  <cp:keywords>sales</cp:keywords>
  <dc:description>Copyright © 2006 Online Training Solutions, Inc.</dc:description>
  <cp:lastModifiedBy>Joyce Cox</cp:lastModifiedBy>
  <cp:revision>7</cp:revision>
  <cp:lastPrinted>1601-01-01T00:00:00Z</cp:lastPrinted>
  <dcterms:created xsi:type="dcterms:W3CDTF">2006-04-10T18:01:31Z</dcterms:created>
  <dcterms:modified xsi:type="dcterms:W3CDTF">2006-11-03T23:28:21Z</dcterms:modified>
  <cp:category>Sales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TC010903031033</vt:lpwstr>
  </property>
</Properties>
</file>