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0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gapWidth val="75"/>
        <c:gapDepth val="75"/>
        <c:shape val="box"/>
        <c:axId val="67041536"/>
        <c:axId val="98785152"/>
        <c:axId val="0"/>
      </c:bar3DChart>
      <c:catAx>
        <c:axId val="670415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Action</a:t>
                </a:r>
                <a:endParaRPr lang="en-US" dirty="0"/>
              </a:p>
            </c:rich>
          </c:tx>
          <c:layout/>
        </c:title>
        <c:majorTickMark val="none"/>
        <c:tickLblPos val="nextTo"/>
        <c:crossAx val="98785152"/>
        <c:crosses val="autoZero"/>
        <c:auto val="1"/>
        <c:lblAlgn val="ctr"/>
        <c:lblOffset val="100"/>
      </c:catAx>
      <c:valAx>
        <c:axId val="98785152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670415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2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51AE0442-8410-4B6A-A63B-FD029B352F13}"/>
</file>

<file path=customXml/itemProps2.xml><?xml version="1.0" encoding="utf-8"?>
<ds:datastoreItem xmlns:ds="http://schemas.openxmlformats.org/officeDocument/2006/customXml" ds:itemID="{FB8250D2-96DE-46E2-B23E-FD95F99DAB4A}"/>
</file>

<file path=customXml/itemProps3.xml><?xml version="1.0" encoding="utf-8"?>
<ds:datastoreItem xmlns:ds="http://schemas.openxmlformats.org/officeDocument/2006/customXml" ds:itemID="{82C1E869-F6FD-4092-8F88-C0EB45800FBE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497</TotalTime>
  <Words>144</Words>
  <Application>Microsoft Office PowerPoint</Application>
  <PresentationFormat>On-screen Show (4:3)</PresentationFormat>
  <Paragraphs>46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Slide 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creator>Susie Bayers/Joyce Cox</dc:creator>
  <dc:description>Copyright © 2006 Online Training Solutions, Inc.</dc:description>
  <cp:lastModifiedBy>Joyce Cox</cp:lastModifiedBy>
  <cp:revision>55</cp:revision>
  <dcterms:created xsi:type="dcterms:W3CDTF">2006-04-18T16:29:51Z</dcterms:created>
  <dcterms:modified xsi:type="dcterms:W3CDTF">2006-11-17T19:09:21Z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0x010100EC4D489DC97F7742BF9E29B3F7E45D8F</vt:lpwstr>
  </property>
</Properties>
</file>