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422" autoAdjust="0"/>
    <p:restoredTop sz="86432" autoAdjust="0"/>
  </p:normalViewPr>
  <p:slideViewPr>
    <p:cSldViewPr>
      <p:cViewPr varScale="1">
        <p:scale>
          <a:sx n="64" d="100"/>
          <a:sy n="64" d="100"/>
        </p:scale>
        <p:origin x="-702" y="-9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12" Type="http://schemas.openxmlformats.org/officeDocument/2006/relationships/customXml" Target="../customXml/item3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11" Type="http://schemas.openxmlformats.org/officeDocument/2006/relationships/customXml" Target="../customXml/item2.xml"/><Relationship Id="rId5" Type="http://schemas.openxmlformats.org/officeDocument/2006/relationships/slide" Target="slides/slide4.xml"/><Relationship Id="rId10" Type="http://schemas.openxmlformats.org/officeDocument/2006/relationships/customXml" Target="../customXml/item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2C7DFA0-D924-4486-ADDD-758F79357C0E}" type="datetimeFigureOut">
              <a:rPr lang="en-US" smtClean="0"/>
              <a:pPr/>
              <a:t>11/3/2006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6C54B8-B51A-47F8-A905-99C4F46509B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The </a:t>
            </a:r>
            <a:r>
              <a:rPr lang="en-US" dirty="0" err="1" smtClean="0"/>
              <a:t>Taguien</a:t>
            </a:r>
            <a:r>
              <a:rPr lang="en-US" dirty="0" smtClean="0"/>
              <a:t> Cycle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A New Series for Young Adults</a:t>
            </a:r>
          </a:p>
          <a:p>
            <a:r>
              <a:rPr lang="en-US" dirty="0" smtClean="0"/>
              <a:t>Judy Lew, Project Editor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Rationale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Lucerne currently has no offering for young adults</a:t>
            </a:r>
          </a:p>
          <a:p>
            <a:r>
              <a:rPr lang="en-US" dirty="0" smtClean="0"/>
              <a:t>Fantasy series have been</a:t>
            </a:r>
            <a:r>
              <a:rPr lang="en-US" baseline="0" dirty="0" smtClean="0"/>
              <a:t> hits in this hard-to-please market</a:t>
            </a:r>
          </a:p>
          <a:p>
            <a:r>
              <a:rPr lang="en-US" baseline="0" dirty="0" smtClean="0"/>
              <a:t>Customers are turning to other publishers to meet demand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Characteristics of a Good Fantasy Series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teacher</a:t>
            </a:r>
          </a:p>
          <a:p>
            <a:r>
              <a:rPr lang="en-US" dirty="0" smtClean="0"/>
              <a:t>An adversary</a:t>
            </a:r>
          </a:p>
          <a:p>
            <a:r>
              <a:rPr lang="en-US" dirty="0" smtClean="0"/>
              <a:t>A hero</a:t>
            </a:r>
          </a:p>
          <a:p>
            <a:pPr lvl="1"/>
            <a:r>
              <a:rPr lang="en-US" dirty="0" smtClean="0"/>
              <a:t>Innately sympathetic</a:t>
            </a:r>
          </a:p>
          <a:p>
            <a:pPr lvl="1"/>
            <a:r>
              <a:rPr lang="en-US" dirty="0" smtClean="0"/>
              <a:t>Reluctant rebel</a:t>
            </a:r>
          </a:p>
          <a:p>
            <a:pPr lvl="1"/>
            <a:r>
              <a:rPr lang="en-US" dirty="0" smtClean="0"/>
              <a:t>Untested potential</a:t>
            </a:r>
            <a:endParaRPr lang="en-US" dirty="0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7C3FFAC1-6D1F-4DB1-93EA-C45BC53EA58B}"/>
</file>

<file path=customXml/itemProps2.xml><?xml version="1.0" encoding="utf-8"?>
<ds:datastoreItem xmlns:ds="http://schemas.openxmlformats.org/officeDocument/2006/customXml" ds:itemID="{2B8B5015-312E-4FB3-9C64-AD5CE4E3F010}"/>
</file>

<file path=customXml/itemProps3.xml><?xml version="1.0" encoding="utf-8"?>
<ds:datastoreItem xmlns:ds="http://schemas.openxmlformats.org/officeDocument/2006/customXml" ds:itemID="{62918CB4-E328-4CA8-9A91-D2B5F17363D4}"/>
</file>

<file path=docProps/app.xml><?xml version="1.0" encoding="utf-8"?>
<Properties xmlns="http://schemas.openxmlformats.org/officeDocument/2006/extended-properties" xmlns:vt="http://schemas.openxmlformats.org/officeDocument/2006/docPropsVTypes">
  <TotalTime>29</TotalTime>
  <Words>59</Words>
  <Application>Microsoft Office PowerPoint</Application>
  <PresentationFormat>On-screen Show (4:3)</PresentationFormat>
  <Paragraphs>14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The Taguien Cycle</vt:lpstr>
      <vt:lpstr>Rationale</vt:lpstr>
      <vt:lpstr>Characteristics of a Good Fantasy Series</vt:lpstr>
      <vt:lpstr>Slide 4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Taguien Cycle</dc:title>
  <dc:subject>Fantasy series</dc:subject>
  <dc:creator>Joyce Cox</dc:creator>
  <cp:keywords>Taguien, fantasy</cp:keywords>
  <dc:description>Copyright © 2006 Online Training Solutions, Inc.</dc:description>
  <cp:lastModifiedBy>Joyce Cox</cp:lastModifiedBy>
  <cp:revision>5</cp:revision>
  <dcterms:created xsi:type="dcterms:W3CDTF">2006-10-01T20:39:46Z</dcterms:created>
  <dcterms:modified xsi:type="dcterms:W3CDTF">2006-11-03T23:32:40Z</dcterms:modified>
  <cp:category>Proposals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