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63" r:id="rId4"/>
    <p:sldId id="261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1" sz="4400" b="0" i="0" u="none" strike="noStrike" baseline="0">
                <a:solidFill>
                  <a:schemeClr val="tx2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>
                  <a:alpha val="100000"/>
                </a:schemeClr>
              </a:buClr>
              <a:buNone/>
              <a:tabLst/>
              <a:defRPr kumimoji="1" sz="3200" b="0" i="0" u="none" strike="noStrike" baseline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22EE20A2-B414-472B-BA47-6AD473D767B9}" type="slidenum">
              <a:rPr lang="en-US" altLang="x-none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654B-7BCA-4CE6-8766-4442FE817B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8D018-0D03-4FB4-9398-0E15E9FE62E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C5CD-83AD-451D-9B76-38FA834F71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CC754-CB0F-4FF4-BC17-3D59F1B61DC4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FCCE6A53-2BBD-4724-B819-6ED89FB7CD4C}" type="slidenum">
              <a:rPr lang="en-US" altLang="x-none"/>
              <a:pPr/>
              <a:t>‹#›</a:t>
            </a:fld>
            <a:endParaRPr lang="en-US" altLang="x-none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764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>
    <p:tnLst>
      <p:par>
        <p:cTn id="1" dur="indefinite" restart="never" nodeType="tmRoot"/>
      </p:par>
    </p:tnLst>
  </p:timing>
  <p:txStyles>
    <p:titleStyle>
      <a:defPPr>
        <a:defRPr>
          <a:latin typeface="+mj-lt"/>
          <a:ea typeface="+mj-ea"/>
          <a:cs typeface="+mj-cs"/>
        </a:defRPr>
      </a:defPPr>
      <a:lvl1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2pPr>
      <a:lvl3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3pPr>
      <a:lvl4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4pPr>
      <a:lvl5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5pPr>
      <a:lvl6pPr marL="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6pPr>
      <a:lvl7pPr marL="4572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7pPr>
      <a:lvl8pPr marL="9144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8pPr>
      <a:lvl9pPr marL="13716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8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4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5146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9718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3429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5pPr>
      <a:lvl6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6pPr>
      <a:lvl7pPr marL="22860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7pPr>
      <a:lvl8pPr marL="2743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8pPr>
      <a:lvl9pPr marL="3200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dirty="0" smtClean="0"/>
              <a:t>The Ancient Art of Placement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Interior Design Classes</a:t>
            </a:r>
            <a:endParaRPr lang="en-US"/>
          </a:p>
          <a:p>
            <a:r>
              <a:rPr lang="en-US" dirty="0" smtClean="0"/>
              <a:t>offered by</a:t>
            </a:r>
          </a:p>
          <a:p>
            <a:r>
              <a:rPr lang="en-US" dirty="0" smtClean="0"/>
              <a:t>Wide World Importers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Understand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Positive, happy energy</a:t>
            </a:r>
            <a:endParaRPr lang="en-US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Career</a:t>
            </a:r>
            <a:endParaRPr lang="en-US"/>
          </a:p>
          <a:p>
            <a:r>
              <a:rPr lang="en-US" dirty="0" smtClean="0"/>
              <a:t>Fame</a:t>
            </a:r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Creativity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Fortune</a:t>
            </a:r>
            <a:endParaRPr lang="en-US" dirty="0"/>
          </a:p>
          <a:p>
            <a:r>
              <a:rPr lang="en-US" dirty="0" smtClean="0"/>
              <a:t>Health</a:t>
            </a:r>
          </a:p>
          <a:p>
            <a:r>
              <a:rPr lang="en-US" dirty="0" smtClean="0"/>
              <a:t>Knowledge</a:t>
            </a:r>
          </a:p>
          <a:p>
            <a:r>
              <a:rPr lang="en-US" dirty="0" smtClean="0"/>
              <a:t>Helpful people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work!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Crystals</a:t>
            </a:r>
            <a:endParaRPr lang="en-US" dirty="0"/>
          </a:p>
          <a:p>
            <a:r>
              <a:rPr lang="en-US" dirty="0" smtClean="0"/>
              <a:t>Wind chimes</a:t>
            </a:r>
          </a:p>
          <a:p>
            <a:r>
              <a:rPr lang="en-US" dirty="0" smtClean="0"/>
              <a:t>Mirrors	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Coins</a:t>
            </a:r>
            <a:endParaRPr lang="en-US"/>
          </a:p>
          <a:p>
            <a:r>
              <a:rPr lang="en-US" dirty="0" smtClean="0"/>
              <a:t>Water fountains</a:t>
            </a:r>
          </a:p>
          <a:p>
            <a:r>
              <a:rPr lang="en-US" dirty="0" smtClean="0"/>
              <a:t>Bamboo flutes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Whirlpool design template">
  <a:themeElements>
    <a:clrScheme name="Office Theme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ECABF571-3E1B-4625-964D-FFE4DF66A773}"/>
</file>

<file path=customXml/itemProps2.xml><?xml version="1.0" encoding="utf-8"?>
<ds:datastoreItem xmlns:ds="http://schemas.openxmlformats.org/officeDocument/2006/customXml" ds:itemID="{81AEBE34-2ADB-40FF-AC2D-3B2D1D2AABCF}"/>
</file>

<file path=customXml/itemProps3.xml><?xml version="1.0" encoding="utf-8"?>
<ds:datastoreItem xmlns:ds="http://schemas.openxmlformats.org/officeDocument/2006/customXml" ds:itemID="{A0C0B4AD-C6CA-4E3D-B4AB-2F830004C0F9}"/>
</file>

<file path=docProps/app.xml><?xml version="1.0" encoding="utf-8"?>
<Properties xmlns="http://schemas.openxmlformats.org/officeDocument/2006/extended-properties" xmlns:vt="http://schemas.openxmlformats.org/officeDocument/2006/docPropsVTypes">
  <Template>Whirlpool design template</Template>
  <TotalTime>342</TotalTime>
  <Words>70</Words>
  <Application>Microsoft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Whirlpool design template</vt:lpstr>
      <vt:lpstr>The Ancient Art of Placement</vt:lpstr>
      <vt:lpstr>Principles</vt:lpstr>
      <vt:lpstr>Energy</vt:lpstr>
      <vt:lpstr>Life Areas</vt:lpstr>
      <vt:lpstr>Goals</vt:lpstr>
      <vt:lpstr>Balance</vt:lpstr>
      <vt:lpstr>Questions?</vt:lpstr>
    </vt:vector>
  </TitlesOfParts>
  <Manager/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Ancient Art of Placement</dc:title>
  <dc:subject>Feng shui</dc:subject>
  <dc:creator>Susie Bayers/Joyce Cox</dc:creator>
  <cp:keywords>balance, well-being, harmony</cp:keywords>
  <dc:description>Copyright © 2006 Online Training Solutions, Inc.</dc:description>
  <cp:lastModifiedBy>Joyce Cox</cp:lastModifiedBy>
  <cp:revision>42</cp:revision>
  <cp:lastPrinted>1601-01-01T00:00:00Z</cp:lastPrinted>
  <dcterms:created xsi:type="dcterms:W3CDTF">2006-04-20T18:05:29Z</dcterms:created>
  <dcterms:modified xsi:type="dcterms:W3CDTF">2006-11-04T00:08:54Z</dcterms:modified>
  <cp:category>Training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  <property fmtid="{D5CDD505-2E9C-101B-9397-08002B2CF9AE}" pid="3" name="ContentTypeId">
    <vt:lpwstr>0x010100EC4D489DC97F7742BF9E29B3F7E45D8F</vt:lpwstr>
  </property>
</Properties>
</file>