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1" r:id="rId9"/>
    <p:sldId id="262" r:id="rId10"/>
    <p:sldId id="266" r:id="rId11"/>
    <p:sldId id="267" r:id="rId12"/>
    <p:sldId id="268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6432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1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8BA7-D702-4DF1-A3CC-9074CEF531C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EB0CC-77A0-4C1D-9273-F6AF23A2531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304698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  <a:p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a Hit Fantasy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hero</a:t>
            </a:r>
          </a:p>
          <a:p>
            <a:r>
              <a:rPr lang="en-US" dirty="0" smtClean="0"/>
              <a:t>An ally</a:t>
            </a:r>
          </a:p>
          <a:p>
            <a:r>
              <a:rPr lang="en-US" dirty="0" smtClean="0"/>
              <a:t>A teacher</a:t>
            </a:r>
          </a:p>
          <a:p>
            <a:r>
              <a:rPr lang="en-US" dirty="0" smtClean="0"/>
              <a:t>An adversary</a:t>
            </a:r>
          </a:p>
          <a:p>
            <a:r>
              <a:rPr lang="en-US" dirty="0" smtClean="0"/>
              <a:t>An innocent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problem</a:t>
            </a:r>
          </a:p>
          <a:p>
            <a:r>
              <a:rPr lang="en-US" dirty="0" smtClean="0"/>
              <a:t>A journey</a:t>
            </a:r>
          </a:p>
          <a:p>
            <a:r>
              <a:rPr lang="en-US" dirty="0" smtClean="0"/>
              <a:t>A skill or power</a:t>
            </a:r>
          </a:p>
          <a:p>
            <a:r>
              <a:rPr lang="en-US" dirty="0" smtClean="0"/>
              <a:t>A battle</a:t>
            </a:r>
          </a:p>
          <a:p>
            <a:r>
              <a:rPr lang="en-US" dirty="0" smtClean="0"/>
              <a:t>A twist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Reluctant rebel</a:t>
            </a:r>
          </a:p>
          <a:p>
            <a:r>
              <a:rPr lang="en-US" dirty="0" smtClean="0"/>
              <a:t>Innately sympathetic</a:t>
            </a:r>
          </a:p>
          <a:p>
            <a:r>
              <a:rPr lang="en-US" dirty="0" smtClean="0"/>
              <a:t>Untested potential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Revenge</a:t>
            </a:r>
          </a:p>
          <a:p>
            <a:r>
              <a:rPr lang="en-US" dirty="0" smtClean="0"/>
              <a:t>Rescue</a:t>
            </a:r>
          </a:p>
          <a:p>
            <a:r>
              <a:rPr lang="en-US" dirty="0" smtClean="0"/>
              <a:t>Escape</a:t>
            </a:r>
          </a:p>
          <a:p>
            <a:r>
              <a:rPr lang="en-US" dirty="0" smtClean="0"/>
              <a:t>Choices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not have to be human</a:t>
            </a:r>
          </a:p>
          <a:p>
            <a:r>
              <a:rPr lang="en-US" dirty="0" smtClean="0"/>
              <a:t>Can be young or old</a:t>
            </a:r>
          </a:p>
          <a:p>
            <a:r>
              <a:rPr lang="en-US" dirty="0" smtClean="0"/>
              <a:t>Can be male or female</a:t>
            </a:r>
          </a:p>
          <a:p>
            <a:r>
              <a:rPr lang="en-US" dirty="0" smtClean="0"/>
              <a:t>Can be beautiful or ugly</a:t>
            </a:r>
          </a:p>
          <a:p>
            <a:r>
              <a:rPr lang="en-US" dirty="0" smtClean="0"/>
              <a:t>Is wise, but can have flaws</a:t>
            </a:r>
          </a:p>
          <a:p>
            <a:r>
              <a:rPr lang="en-US" dirty="0" smtClean="0"/>
              <a:t>Uses powers for good</a:t>
            </a:r>
          </a:p>
          <a:p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037131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Has the same form as the teacher</a:t>
            </a:r>
          </a:p>
          <a:p>
            <a:r>
              <a:rPr lang="en-US" dirty="0" smtClean="0"/>
              <a:t>Can be young or old</a:t>
            </a:r>
          </a:p>
          <a:p>
            <a:r>
              <a:rPr lang="en-US" dirty="0" smtClean="0"/>
              <a:t>Can be male or female</a:t>
            </a:r>
          </a:p>
          <a:p>
            <a:r>
              <a:rPr lang="en-US" dirty="0" smtClean="0"/>
              <a:t>Can be beautiful or ugly</a:t>
            </a:r>
          </a:p>
          <a:p>
            <a:r>
              <a:rPr lang="en-US" dirty="0" smtClean="0"/>
              <a:t>Is wise, but seriously flawed</a:t>
            </a:r>
          </a:p>
          <a:p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1707AAB8-FC49-4918-9358-747F207BBE17}"/>
</file>

<file path=customXml/itemProps2.xml><?xml version="1.0" encoding="utf-8"?>
<ds:datastoreItem xmlns:ds="http://schemas.openxmlformats.org/officeDocument/2006/customXml" ds:itemID="{005B2B5E-596D-4306-B5E9-535F1BEDF2E4}"/>
</file>

<file path=customXml/itemProps3.xml><?xml version="1.0" encoding="utf-8"?>
<ds:datastoreItem xmlns:ds="http://schemas.openxmlformats.org/officeDocument/2006/customXml" ds:itemID="{C34F540A-AE67-46C5-AFDF-9ACE47499970}"/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234</Words>
  <Application>Microsoft Office PowerPoint</Application>
  <PresentationFormat>On-screen Show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The Taguien Cycle</vt:lpstr>
      <vt:lpstr>Rationale</vt:lpstr>
      <vt:lpstr>Characteristics of a Hit Fantasy</vt:lpstr>
      <vt:lpstr>The Hero</vt:lpstr>
      <vt:lpstr>The Ally</vt:lpstr>
      <vt:lpstr>The Problem</vt:lpstr>
      <vt:lpstr>The Journey</vt:lpstr>
      <vt:lpstr>The Teacher</vt:lpstr>
      <vt:lpstr>The Adversary</vt:lpstr>
      <vt:lpstr>The Skill or Power</vt:lpstr>
      <vt:lpstr>The Battle</vt:lpstr>
      <vt:lpstr>The Twist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subject>Fantasy series</dc:subject>
  <dc:creator>Joyce Cox</dc:creator>
  <cp:keywords>Taguien, fantasy</cp:keywords>
  <dc:description>Copyright © 2006 Online Training Solutions, Inc.</dc:description>
  <cp:lastModifiedBy>Joyce Cox</cp:lastModifiedBy>
  <cp:revision>16</cp:revision>
  <dcterms:created xsi:type="dcterms:W3CDTF">2006-10-02T00:40:52Z</dcterms:created>
  <dcterms:modified xsi:type="dcterms:W3CDTF">2006-11-03T23:45:02Z</dcterms:modified>
  <cp:category>Proposals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