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diagrams/colors1.xml" ContentType="application/vnd.openxmlformats-officedocument.drawingml.diagramColor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gif" ContentType="image/gif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customXml/itemProps2.xml" ContentType="application/vnd.openxmlformats-officedocument.customXmlPropertie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9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62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21" autoAdjust="0"/>
    <p:restoredTop sz="86410" autoAdjust="0"/>
  </p:normalViewPr>
  <p:slideViewPr>
    <p:cSldViewPr>
      <p:cViewPr>
        <p:scale>
          <a:sx n="64" d="100"/>
          <a:sy n="64" d="100"/>
        </p:scale>
        <p:origin x="-702" y="-96"/>
      </p:cViewPr>
      <p:guideLst>
        <p:guide orient="horz" pos="2448"/>
        <p:guide pos="864"/>
      </p:guideLst>
    </p:cSldViewPr>
  </p:slideViewPr>
  <p:outlineViewPr>
    <p:cViewPr>
      <p:scale>
        <a:sx n="33" d="100"/>
        <a:sy n="33" d="100"/>
      </p:scale>
      <p:origin x="0" y="20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customXml" Target="../customXml/item3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3" minVer="12.0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DDE182-F48C-425D-B14E-6FFA2C2DD919}" type="doc">
      <dgm:prSet loTypeId="urn:microsoft.com/office/officeart/2005/8/layout/venn1" loCatId="relationship" qsTypeId="urn:microsoft.com/office/officeart/2005/8/quickstyle/3d4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8095E286-2A34-4849-A511-BC76298E3082}">
      <dgm:prSet/>
      <dgm:spPr/>
      <dgm:t>
        <a:bodyPr/>
        <a:lstStyle/>
        <a:p>
          <a:pPr rtl="0"/>
          <a:r>
            <a:rPr lang="en-US" dirty="0" smtClean="0"/>
            <a:t>Revenge</a:t>
          </a:r>
          <a:endParaRPr lang="en-US" dirty="0"/>
        </a:p>
      </dgm:t>
    </dgm:pt>
    <dgm:pt modelId="{769AE641-835C-4184-9AEE-4642467C9C1C}" type="parTrans" cxnId="{4139C4AB-72AB-4269-BA71-93292A048669}">
      <dgm:prSet/>
      <dgm:spPr/>
      <dgm:t>
        <a:bodyPr/>
        <a:lstStyle/>
        <a:p>
          <a:endParaRPr lang="en-US"/>
        </a:p>
      </dgm:t>
    </dgm:pt>
    <dgm:pt modelId="{8C1D3E33-10D2-4DA2-B6CE-50BA494273E1}" type="sibTrans" cxnId="{4139C4AB-72AB-4269-BA71-93292A048669}">
      <dgm:prSet/>
      <dgm:spPr/>
      <dgm:t>
        <a:bodyPr/>
        <a:lstStyle/>
        <a:p>
          <a:endParaRPr lang="en-US"/>
        </a:p>
      </dgm:t>
    </dgm:pt>
    <dgm:pt modelId="{4097494B-58CD-4970-B409-5FCE066CD564}">
      <dgm:prSet/>
      <dgm:spPr/>
      <dgm:t>
        <a:bodyPr/>
        <a:lstStyle/>
        <a:p>
          <a:pPr rtl="0"/>
          <a:r>
            <a:rPr lang="en-US" dirty="0" smtClean="0"/>
            <a:t>Rescue</a:t>
          </a:r>
          <a:endParaRPr lang="en-US" dirty="0"/>
        </a:p>
      </dgm:t>
    </dgm:pt>
    <dgm:pt modelId="{366F850D-9160-49C1-9EEC-AD2E63C336A6}" type="parTrans" cxnId="{FA62E5FE-674C-4FF8-9170-D3AAAB138E05}">
      <dgm:prSet/>
      <dgm:spPr/>
      <dgm:t>
        <a:bodyPr/>
        <a:lstStyle/>
        <a:p>
          <a:endParaRPr lang="en-US"/>
        </a:p>
      </dgm:t>
    </dgm:pt>
    <dgm:pt modelId="{10DC838B-A62A-444E-BA4B-A64133AD6D71}" type="sibTrans" cxnId="{FA62E5FE-674C-4FF8-9170-D3AAAB138E05}">
      <dgm:prSet/>
      <dgm:spPr/>
      <dgm:t>
        <a:bodyPr/>
        <a:lstStyle/>
        <a:p>
          <a:endParaRPr lang="en-US"/>
        </a:p>
      </dgm:t>
    </dgm:pt>
    <dgm:pt modelId="{23E47396-654C-4510-AF92-CC42B748A4F7}">
      <dgm:prSet/>
      <dgm:spPr/>
      <dgm:t>
        <a:bodyPr/>
        <a:lstStyle/>
        <a:p>
          <a:pPr rtl="0"/>
          <a:r>
            <a:rPr lang="en-US" dirty="0" smtClean="0"/>
            <a:t>Escape</a:t>
          </a:r>
          <a:endParaRPr lang="en-US" dirty="0"/>
        </a:p>
      </dgm:t>
    </dgm:pt>
    <dgm:pt modelId="{EE6E602C-69A4-45D0-9759-6CF9053362A3}" type="parTrans" cxnId="{E2755F8A-B4A6-4640-84D7-1989E35B4D61}">
      <dgm:prSet/>
      <dgm:spPr/>
      <dgm:t>
        <a:bodyPr/>
        <a:lstStyle/>
        <a:p>
          <a:endParaRPr lang="en-US"/>
        </a:p>
      </dgm:t>
    </dgm:pt>
    <dgm:pt modelId="{EC644A23-2CDC-4F31-AF9B-7AD6E9E0A199}" type="sibTrans" cxnId="{E2755F8A-B4A6-4640-84D7-1989E35B4D61}">
      <dgm:prSet/>
      <dgm:spPr/>
      <dgm:t>
        <a:bodyPr/>
        <a:lstStyle/>
        <a:p>
          <a:endParaRPr lang="en-US"/>
        </a:p>
      </dgm:t>
    </dgm:pt>
    <dgm:pt modelId="{3EC8F79F-53D7-44C0-B9D8-1A715F373845}">
      <dgm:prSet/>
      <dgm:spPr/>
      <dgm:t>
        <a:bodyPr/>
        <a:lstStyle/>
        <a:p>
          <a:pPr rtl="0"/>
          <a:r>
            <a:rPr lang="en-US" dirty="0" smtClean="0"/>
            <a:t>Temptation</a:t>
          </a:r>
          <a:endParaRPr lang="en-US" dirty="0"/>
        </a:p>
      </dgm:t>
    </dgm:pt>
    <dgm:pt modelId="{3F246E47-908B-4937-B8E7-CEB958FF34F5}" type="parTrans" cxnId="{41640E76-E020-4AA0-8195-5BB35E71C4C6}">
      <dgm:prSet/>
      <dgm:spPr/>
      <dgm:t>
        <a:bodyPr/>
        <a:lstStyle/>
        <a:p>
          <a:endParaRPr lang="en-US"/>
        </a:p>
      </dgm:t>
    </dgm:pt>
    <dgm:pt modelId="{4967CC3B-B356-42AB-9DBC-1FD158DEC2EB}" type="sibTrans" cxnId="{41640E76-E020-4AA0-8195-5BB35E71C4C6}">
      <dgm:prSet/>
      <dgm:spPr/>
      <dgm:t>
        <a:bodyPr/>
        <a:lstStyle/>
        <a:p>
          <a:endParaRPr lang="en-US"/>
        </a:p>
      </dgm:t>
    </dgm:pt>
    <dgm:pt modelId="{51420485-2177-4164-A33C-F8ABAB506596}" type="pres">
      <dgm:prSet presAssocID="{EBDDE182-F48C-425D-B14E-6FFA2C2DD919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75A1C7B-1A43-4D2A-A2E4-7757BF085E1B}" type="pres">
      <dgm:prSet presAssocID="{8095E286-2A34-4849-A511-BC76298E3082}" presName="circ1" presStyleLbl="vennNode1" presStyleIdx="0" presStyleCnt="4"/>
      <dgm:spPr/>
      <dgm:t>
        <a:bodyPr/>
        <a:lstStyle/>
        <a:p>
          <a:endParaRPr lang="en-US"/>
        </a:p>
      </dgm:t>
    </dgm:pt>
    <dgm:pt modelId="{B815B81E-8A35-4751-AFAB-E75BC07F9901}" type="pres">
      <dgm:prSet presAssocID="{8095E286-2A34-4849-A511-BC76298E3082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5C4A38-BE8A-482B-8669-957975FF9EB4}" type="pres">
      <dgm:prSet presAssocID="{4097494B-58CD-4970-B409-5FCE066CD564}" presName="circ2" presStyleLbl="vennNode1" presStyleIdx="1" presStyleCnt="4"/>
      <dgm:spPr/>
      <dgm:t>
        <a:bodyPr/>
        <a:lstStyle/>
        <a:p>
          <a:endParaRPr lang="en-US"/>
        </a:p>
      </dgm:t>
    </dgm:pt>
    <dgm:pt modelId="{9C973338-D29A-4E92-937E-B3259E534500}" type="pres">
      <dgm:prSet presAssocID="{4097494B-58CD-4970-B409-5FCE066CD564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42A810-AE86-4BFA-8A3A-1D6A9551930F}" type="pres">
      <dgm:prSet presAssocID="{23E47396-654C-4510-AF92-CC42B748A4F7}" presName="circ3" presStyleLbl="vennNode1" presStyleIdx="2" presStyleCnt="4"/>
      <dgm:spPr/>
      <dgm:t>
        <a:bodyPr/>
        <a:lstStyle/>
        <a:p>
          <a:endParaRPr lang="en-US"/>
        </a:p>
      </dgm:t>
    </dgm:pt>
    <dgm:pt modelId="{0DC1628A-4536-4A8B-9334-74C11127ABF2}" type="pres">
      <dgm:prSet presAssocID="{23E47396-654C-4510-AF92-CC42B748A4F7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AEB093-8605-4922-AAA5-446CB1B31442}" type="pres">
      <dgm:prSet presAssocID="{3EC8F79F-53D7-44C0-B9D8-1A715F373845}" presName="circ4" presStyleLbl="vennNode1" presStyleIdx="3" presStyleCnt="4"/>
      <dgm:spPr/>
      <dgm:t>
        <a:bodyPr/>
        <a:lstStyle/>
        <a:p>
          <a:endParaRPr lang="en-US"/>
        </a:p>
      </dgm:t>
    </dgm:pt>
    <dgm:pt modelId="{F457071B-9968-4816-9889-2D58A29D73AC}" type="pres">
      <dgm:prSet presAssocID="{3EC8F79F-53D7-44C0-B9D8-1A715F373845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11D2B47-CE65-4525-8502-175BCC10AB56}" type="presOf" srcId="{8095E286-2A34-4849-A511-BC76298E3082}" destId="{B815B81E-8A35-4751-AFAB-E75BC07F9901}" srcOrd="1" destOrd="0" presId="urn:microsoft.com/office/officeart/2005/8/layout/venn1"/>
    <dgm:cxn modelId="{392076AA-9FB6-4F47-9C0C-3865EB00718F}" type="presOf" srcId="{4097494B-58CD-4970-B409-5FCE066CD564}" destId="{9C973338-D29A-4E92-937E-B3259E534500}" srcOrd="1" destOrd="0" presId="urn:microsoft.com/office/officeart/2005/8/layout/venn1"/>
    <dgm:cxn modelId="{1C07B4D3-3D16-4758-BFC2-65AD504B1EEA}" type="presOf" srcId="{EBDDE182-F48C-425D-B14E-6FFA2C2DD919}" destId="{51420485-2177-4164-A33C-F8ABAB506596}" srcOrd="0" destOrd="0" presId="urn:microsoft.com/office/officeart/2005/8/layout/venn1"/>
    <dgm:cxn modelId="{41640E76-E020-4AA0-8195-5BB35E71C4C6}" srcId="{EBDDE182-F48C-425D-B14E-6FFA2C2DD919}" destId="{3EC8F79F-53D7-44C0-B9D8-1A715F373845}" srcOrd="3" destOrd="0" parTransId="{3F246E47-908B-4937-B8E7-CEB958FF34F5}" sibTransId="{4967CC3B-B356-42AB-9DBC-1FD158DEC2EB}"/>
    <dgm:cxn modelId="{E2755F8A-B4A6-4640-84D7-1989E35B4D61}" srcId="{EBDDE182-F48C-425D-B14E-6FFA2C2DD919}" destId="{23E47396-654C-4510-AF92-CC42B748A4F7}" srcOrd="2" destOrd="0" parTransId="{EE6E602C-69A4-45D0-9759-6CF9053362A3}" sibTransId="{EC644A23-2CDC-4F31-AF9B-7AD6E9E0A199}"/>
    <dgm:cxn modelId="{33A97437-8EE7-492F-A412-0C1D4A420C27}" type="presOf" srcId="{4097494B-58CD-4970-B409-5FCE066CD564}" destId="{485C4A38-BE8A-482B-8669-957975FF9EB4}" srcOrd="0" destOrd="0" presId="urn:microsoft.com/office/officeart/2005/8/layout/venn1"/>
    <dgm:cxn modelId="{DA59746B-FE8B-4BC1-9636-74FB72A0D9E7}" type="presOf" srcId="{3EC8F79F-53D7-44C0-B9D8-1A715F373845}" destId="{F2AEB093-8605-4922-AAA5-446CB1B31442}" srcOrd="0" destOrd="0" presId="urn:microsoft.com/office/officeart/2005/8/layout/venn1"/>
    <dgm:cxn modelId="{D7681F21-35C0-44F1-85FF-26F6FFF89474}" type="presOf" srcId="{23E47396-654C-4510-AF92-CC42B748A4F7}" destId="{1E42A810-AE86-4BFA-8A3A-1D6A9551930F}" srcOrd="0" destOrd="0" presId="urn:microsoft.com/office/officeart/2005/8/layout/venn1"/>
    <dgm:cxn modelId="{4139C4AB-72AB-4269-BA71-93292A048669}" srcId="{EBDDE182-F48C-425D-B14E-6FFA2C2DD919}" destId="{8095E286-2A34-4849-A511-BC76298E3082}" srcOrd="0" destOrd="0" parTransId="{769AE641-835C-4184-9AEE-4642467C9C1C}" sibTransId="{8C1D3E33-10D2-4DA2-B6CE-50BA494273E1}"/>
    <dgm:cxn modelId="{1D9A02A4-BB38-468D-9AC6-F858945AD6BF}" type="presOf" srcId="{8095E286-2A34-4849-A511-BC76298E3082}" destId="{675A1C7B-1A43-4D2A-A2E4-7757BF085E1B}" srcOrd="0" destOrd="0" presId="urn:microsoft.com/office/officeart/2005/8/layout/venn1"/>
    <dgm:cxn modelId="{FA62E5FE-674C-4FF8-9170-D3AAAB138E05}" srcId="{EBDDE182-F48C-425D-B14E-6FFA2C2DD919}" destId="{4097494B-58CD-4970-B409-5FCE066CD564}" srcOrd="1" destOrd="0" parTransId="{366F850D-9160-49C1-9EEC-AD2E63C336A6}" sibTransId="{10DC838B-A62A-444E-BA4B-A64133AD6D71}"/>
    <dgm:cxn modelId="{6790301F-EB35-4A1F-ADF1-FD182152C38E}" type="presOf" srcId="{3EC8F79F-53D7-44C0-B9D8-1A715F373845}" destId="{F457071B-9968-4816-9889-2D58A29D73AC}" srcOrd="1" destOrd="0" presId="urn:microsoft.com/office/officeart/2005/8/layout/venn1"/>
    <dgm:cxn modelId="{A27CCC0D-2813-4407-8692-5B7E825C1100}" type="presOf" srcId="{23E47396-654C-4510-AF92-CC42B748A4F7}" destId="{0DC1628A-4536-4A8B-9334-74C11127ABF2}" srcOrd="1" destOrd="0" presId="urn:microsoft.com/office/officeart/2005/8/layout/venn1"/>
    <dgm:cxn modelId="{69F065B8-FE5A-40F7-B640-CDDFEBF782AE}" type="presParOf" srcId="{51420485-2177-4164-A33C-F8ABAB506596}" destId="{675A1C7B-1A43-4D2A-A2E4-7757BF085E1B}" srcOrd="0" destOrd="0" presId="urn:microsoft.com/office/officeart/2005/8/layout/venn1"/>
    <dgm:cxn modelId="{B1B9A5AD-DB45-47CF-9447-3B3DDF46AE86}" type="presParOf" srcId="{51420485-2177-4164-A33C-F8ABAB506596}" destId="{B815B81E-8A35-4751-AFAB-E75BC07F9901}" srcOrd="1" destOrd="0" presId="urn:microsoft.com/office/officeart/2005/8/layout/venn1"/>
    <dgm:cxn modelId="{473C1CB3-454D-4CEE-BCBA-746424E44424}" type="presParOf" srcId="{51420485-2177-4164-A33C-F8ABAB506596}" destId="{485C4A38-BE8A-482B-8669-957975FF9EB4}" srcOrd="2" destOrd="0" presId="urn:microsoft.com/office/officeart/2005/8/layout/venn1"/>
    <dgm:cxn modelId="{FCB6EE0A-D9B4-47C8-8FF7-7F213960763C}" type="presParOf" srcId="{51420485-2177-4164-A33C-F8ABAB506596}" destId="{9C973338-D29A-4E92-937E-B3259E534500}" srcOrd="3" destOrd="0" presId="urn:microsoft.com/office/officeart/2005/8/layout/venn1"/>
    <dgm:cxn modelId="{BBD99FC8-1D9E-4CF3-97B5-308A40558227}" type="presParOf" srcId="{51420485-2177-4164-A33C-F8ABAB506596}" destId="{1E42A810-AE86-4BFA-8A3A-1D6A9551930F}" srcOrd="4" destOrd="0" presId="urn:microsoft.com/office/officeart/2005/8/layout/venn1"/>
    <dgm:cxn modelId="{BC98713C-36F7-4E99-BF69-CADEF1E03FDD}" type="presParOf" srcId="{51420485-2177-4164-A33C-F8ABAB506596}" destId="{0DC1628A-4536-4A8B-9334-74C11127ABF2}" srcOrd="5" destOrd="0" presId="urn:microsoft.com/office/officeart/2005/8/layout/venn1"/>
    <dgm:cxn modelId="{8276B751-B785-4E90-81EA-7A7205FC1F1C}" type="presParOf" srcId="{51420485-2177-4164-A33C-F8ABAB506596}" destId="{F2AEB093-8605-4922-AAA5-446CB1B31442}" srcOrd="6" destOrd="0" presId="urn:microsoft.com/office/officeart/2005/8/layout/venn1"/>
    <dgm:cxn modelId="{9F550B36-CE2E-434C-A686-58031E1F9DC1}" type="presParOf" srcId="{51420485-2177-4164-A33C-F8ABAB506596}" destId="{F457071B-9968-4816-9889-2D58A29D73AC}" srcOrd="7" destOrd="0" presId="urn:microsoft.com/office/officeart/2005/8/layout/venn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3A56860-EAEF-446E-81E0-7ED71CF8028E}" type="doc">
      <dgm:prSet loTypeId="urn:microsoft.com/office/officeart/2005/8/layout/radial4#1" loCatId="cycle" qsTypeId="urn:microsoft.com/office/officeart/2005/8/quickstyle/simple2#4" qsCatId="simple" csTypeId="urn:microsoft.com/office/officeart/2005/8/colors/colorful1#3" csCatId="colorful" phldr="1"/>
      <dgm:spPr/>
      <dgm:t>
        <a:bodyPr/>
        <a:lstStyle/>
        <a:p>
          <a:endParaRPr lang="en-US"/>
        </a:p>
      </dgm:t>
    </dgm:pt>
    <dgm:pt modelId="{8C3D0626-3B7D-4940-BD95-781E22BE5BC4}">
      <dgm:prSet phldrT="[Text]"/>
      <dgm:spPr/>
      <dgm:t>
        <a:bodyPr/>
        <a:lstStyle/>
        <a:p>
          <a:r>
            <a:rPr lang="en-US" smtClean="0"/>
            <a:t>CLIMAX</a:t>
          </a:r>
          <a:endParaRPr lang="en-US" dirty="0"/>
        </a:p>
      </dgm:t>
    </dgm:pt>
    <dgm:pt modelId="{1A4CCDF6-122E-42B1-8797-2E0F12E59B1B}" type="parTrans" cxnId="{E29EB2C6-5198-4953-8669-1E6571BAA6F5}">
      <dgm:prSet/>
      <dgm:spPr/>
      <dgm:t>
        <a:bodyPr/>
        <a:lstStyle/>
        <a:p>
          <a:endParaRPr lang="en-US"/>
        </a:p>
      </dgm:t>
    </dgm:pt>
    <dgm:pt modelId="{EA3CD492-0480-4E4A-BE62-911FC78AB4CA}" type="sibTrans" cxnId="{E29EB2C6-5198-4953-8669-1E6571BAA6F5}">
      <dgm:prSet/>
      <dgm:spPr/>
      <dgm:t>
        <a:bodyPr/>
        <a:lstStyle/>
        <a:p>
          <a:endParaRPr lang="en-US"/>
        </a:p>
      </dgm:t>
    </dgm:pt>
    <dgm:pt modelId="{FF311101-8CC1-439E-B3F8-57C8F7DF98E2}">
      <dgm:prSet phldrT="[Text]" custT="1"/>
      <dgm:spPr/>
      <dgm:t>
        <a:bodyPr/>
        <a:lstStyle/>
        <a:p>
          <a:r>
            <a:rPr lang="en-US" sz="1600" dirty="0" smtClean="0"/>
            <a:t>Problem</a:t>
          </a:r>
          <a:endParaRPr lang="en-US" sz="1600" dirty="0"/>
        </a:p>
      </dgm:t>
    </dgm:pt>
    <dgm:pt modelId="{BF0E610E-BB9A-41B8-B316-E043F4FE2DBE}" type="parTrans" cxnId="{4D32C20D-4356-47E0-980E-3D7735C1A9AE}">
      <dgm:prSet/>
      <dgm:spPr/>
      <dgm:t>
        <a:bodyPr/>
        <a:lstStyle/>
        <a:p>
          <a:endParaRPr lang="en-US" dirty="0"/>
        </a:p>
      </dgm:t>
    </dgm:pt>
    <dgm:pt modelId="{75EFC52A-F960-47DA-B710-16AB68431199}" type="sibTrans" cxnId="{4D32C20D-4356-47E0-980E-3D7735C1A9AE}">
      <dgm:prSet/>
      <dgm:spPr/>
      <dgm:t>
        <a:bodyPr/>
        <a:lstStyle/>
        <a:p>
          <a:endParaRPr lang="en-US"/>
        </a:p>
      </dgm:t>
    </dgm:pt>
    <dgm:pt modelId="{2D8D3A60-0301-4049-B264-D1C9FED9DB0A}">
      <dgm:prSet phldrT="[Text]" custT="1"/>
      <dgm:spPr/>
      <dgm:t>
        <a:bodyPr/>
        <a:lstStyle/>
        <a:p>
          <a:r>
            <a:rPr lang="en-US" sz="1600" dirty="0" smtClean="0"/>
            <a:t>Journey</a:t>
          </a:r>
          <a:endParaRPr lang="en-US" sz="1600" dirty="0"/>
        </a:p>
      </dgm:t>
    </dgm:pt>
    <dgm:pt modelId="{DC089126-644F-42DA-AC06-CCA5F0A943BB}" type="parTrans" cxnId="{F79D34D7-968B-4B26-880C-E9FE7B5B0EA5}">
      <dgm:prSet/>
      <dgm:spPr/>
      <dgm:t>
        <a:bodyPr/>
        <a:lstStyle/>
        <a:p>
          <a:endParaRPr lang="en-US" dirty="0"/>
        </a:p>
      </dgm:t>
    </dgm:pt>
    <dgm:pt modelId="{A1CF4FAA-C36E-4B64-A839-56860F22B3EE}" type="sibTrans" cxnId="{F79D34D7-968B-4B26-880C-E9FE7B5B0EA5}">
      <dgm:prSet/>
      <dgm:spPr/>
      <dgm:t>
        <a:bodyPr/>
        <a:lstStyle/>
        <a:p>
          <a:endParaRPr lang="en-US"/>
        </a:p>
      </dgm:t>
    </dgm:pt>
    <dgm:pt modelId="{6AEDFF6D-34AE-4FF8-92CE-0113F551C8F7}">
      <dgm:prSet phldrT="[Text]" custT="1"/>
      <dgm:spPr/>
      <dgm:t>
        <a:bodyPr/>
        <a:lstStyle/>
        <a:p>
          <a:r>
            <a:rPr lang="en-US" sz="1600" dirty="0" smtClean="0"/>
            <a:t>Power</a:t>
          </a:r>
          <a:endParaRPr lang="en-US" sz="1600" dirty="0"/>
        </a:p>
      </dgm:t>
    </dgm:pt>
    <dgm:pt modelId="{E1089198-9A7B-47D8-8E34-EF873A500BF1}" type="parTrans" cxnId="{E94950E6-84F7-4448-BB2B-4B7628467F4F}">
      <dgm:prSet/>
      <dgm:spPr/>
      <dgm:t>
        <a:bodyPr/>
        <a:lstStyle/>
        <a:p>
          <a:endParaRPr lang="en-US"/>
        </a:p>
      </dgm:t>
    </dgm:pt>
    <dgm:pt modelId="{ED9248BD-07C5-457B-B9C9-4F51F0EDF620}" type="sibTrans" cxnId="{E94950E6-84F7-4448-BB2B-4B7628467F4F}">
      <dgm:prSet/>
      <dgm:spPr/>
      <dgm:t>
        <a:bodyPr/>
        <a:lstStyle/>
        <a:p>
          <a:endParaRPr lang="en-US"/>
        </a:p>
      </dgm:t>
    </dgm:pt>
    <dgm:pt modelId="{D59D1278-CA0D-4579-9B3D-9BDF1BF081E3}">
      <dgm:prSet phldrT="[Text]" custT="1"/>
      <dgm:spPr/>
      <dgm:t>
        <a:bodyPr/>
        <a:lstStyle/>
        <a:p>
          <a:r>
            <a:rPr lang="en-US" sz="1600" dirty="0" smtClean="0"/>
            <a:t>Battle</a:t>
          </a:r>
          <a:endParaRPr lang="en-US" sz="1600" dirty="0"/>
        </a:p>
      </dgm:t>
    </dgm:pt>
    <dgm:pt modelId="{C02F8F68-81B9-4B48-BFC7-7898DAE3D40C}" type="parTrans" cxnId="{513CDC5F-80AD-4E59-9C91-68B109419813}">
      <dgm:prSet/>
      <dgm:spPr/>
      <dgm:t>
        <a:bodyPr/>
        <a:lstStyle/>
        <a:p>
          <a:endParaRPr lang="en-US"/>
        </a:p>
      </dgm:t>
    </dgm:pt>
    <dgm:pt modelId="{3AF3404B-B29D-4E73-8036-8DA1FDC4D42D}" type="sibTrans" cxnId="{513CDC5F-80AD-4E59-9C91-68B109419813}">
      <dgm:prSet/>
      <dgm:spPr/>
      <dgm:t>
        <a:bodyPr/>
        <a:lstStyle/>
        <a:p>
          <a:endParaRPr lang="en-US"/>
        </a:p>
      </dgm:t>
    </dgm:pt>
    <dgm:pt modelId="{ABF7B01B-A1C3-4C0D-97C1-920B62EA1C06}">
      <dgm:prSet phldrT="[Text]" custT="1"/>
      <dgm:spPr/>
      <dgm:t>
        <a:bodyPr/>
        <a:lstStyle/>
        <a:p>
          <a:r>
            <a:rPr lang="en-US" sz="1600" dirty="0" smtClean="0"/>
            <a:t>Twist</a:t>
          </a:r>
          <a:endParaRPr lang="en-US" sz="1600" dirty="0"/>
        </a:p>
      </dgm:t>
    </dgm:pt>
    <dgm:pt modelId="{3022CAD1-2513-4EE7-AF38-AC4FB4FD48E0}" type="parTrans" cxnId="{DB8E7CC5-C9F9-4398-96CE-0D95959B9AB2}">
      <dgm:prSet/>
      <dgm:spPr/>
      <dgm:t>
        <a:bodyPr/>
        <a:lstStyle/>
        <a:p>
          <a:endParaRPr lang="en-US"/>
        </a:p>
      </dgm:t>
    </dgm:pt>
    <dgm:pt modelId="{55A397E2-174B-4BC9-96EA-AFF577945EBB}" type="sibTrans" cxnId="{DB8E7CC5-C9F9-4398-96CE-0D95959B9AB2}">
      <dgm:prSet/>
      <dgm:spPr/>
      <dgm:t>
        <a:bodyPr/>
        <a:lstStyle/>
        <a:p>
          <a:endParaRPr lang="en-US"/>
        </a:p>
      </dgm:t>
    </dgm:pt>
    <dgm:pt modelId="{DFC968D3-1C13-4465-9998-D22738A72B15}" type="pres">
      <dgm:prSet presAssocID="{13A56860-EAEF-446E-81E0-7ED71CF8028E}" presName="Name0" presStyleCnt="0">
        <dgm:presLayoutVars>
          <dgm:chMax val="1"/>
          <dgm:dir/>
          <dgm:animLvl val="ctr"/>
        </dgm:presLayoutVars>
      </dgm:prSet>
      <dgm:spPr/>
      <dgm:t>
        <a:bodyPr/>
        <a:lstStyle/>
        <a:p>
          <a:endParaRPr lang="en-US"/>
        </a:p>
      </dgm:t>
    </dgm:pt>
    <dgm:pt modelId="{F66AA8ED-8D8D-4F1D-B8FB-9539AA8C7F03}" type="pres">
      <dgm:prSet presAssocID="{8C3D0626-3B7D-4940-BD95-781E22BE5BC4}" presName="centerShape" presStyleLbl="node0" presStyleIdx="0" presStyleCnt="1">
        <dgm:presLayoutVars>
          <dgm:chMax val="7"/>
        </dgm:presLayoutVars>
      </dgm:prSet>
      <dgm:spPr/>
      <dgm:t>
        <a:bodyPr/>
        <a:lstStyle/>
        <a:p>
          <a:endParaRPr lang="en-US"/>
        </a:p>
      </dgm:t>
    </dgm:pt>
    <dgm:pt modelId="{4AA454D3-23EC-47E7-8299-708ED2F27A01}" type="pres">
      <dgm:prSet presAssocID="{BF0E610E-BB9A-41B8-B316-E043F4FE2DBE}" presName="parTrans" presStyleLbl="bgSibTrans2D1" presStyleIdx="0" presStyleCnt="5"/>
      <dgm:spPr/>
      <dgm:t>
        <a:bodyPr/>
        <a:lstStyle/>
        <a:p>
          <a:endParaRPr lang="en-US"/>
        </a:p>
      </dgm:t>
    </dgm:pt>
    <dgm:pt modelId="{B87FB4AA-EC17-4061-8651-F4117016E374}" type="pres">
      <dgm:prSet presAssocID="{FF311101-8CC1-439E-B3F8-57C8F7DF98E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E15417-CCCD-4668-8C76-EE67BDF9385E}" type="pres">
      <dgm:prSet presAssocID="{DC089126-644F-42DA-AC06-CCA5F0A943BB}" presName="parTrans" presStyleLbl="bgSibTrans2D1" presStyleIdx="1" presStyleCnt="5"/>
      <dgm:spPr/>
      <dgm:t>
        <a:bodyPr/>
        <a:lstStyle/>
        <a:p>
          <a:endParaRPr lang="en-US"/>
        </a:p>
      </dgm:t>
    </dgm:pt>
    <dgm:pt modelId="{1AB98C5A-7859-41AD-B0C0-0DE8D4A0ABC2}" type="pres">
      <dgm:prSet presAssocID="{2D8D3A60-0301-4049-B264-D1C9FED9DB0A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270415-5C36-4DB4-9E82-8D03761A8E2D}" type="pres">
      <dgm:prSet presAssocID="{E1089198-9A7B-47D8-8E34-EF873A500BF1}" presName="parTrans" presStyleLbl="bgSibTrans2D1" presStyleIdx="2" presStyleCnt="5"/>
      <dgm:spPr/>
      <dgm:t>
        <a:bodyPr/>
        <a:lstStyle/>
        <a:p>
          <a:endParaRPr lang="en-US"/>
        </a:p>
      </dgm:t>
    </dgm:pt>
    <dgm:pt modelId="{18DE3BF4-F1F0-4FCE-BE1E-0E9DE818EF23}" type="pres">
      <dgm:prSet presAssocID="{6AEDFF6D-34AE-4FF8-92CE-0113F551C8F7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A8E4C3-402D-43C4-9007-CA0834C38886}" type="pres">
      <dgm:prSet presAssocID="{C02F8F68-81B9-4B48-BFC7-7898DAE3D40C}" presName="parTrans" presStyleLbl="bgSibTrans2D1" presStyleIdx="3" presStyleCnt="5"/>
      <dgm:spPr/>
      <dgm:t>
        <a:bodyPr/>
        <a:lstStyle/>
        <a:p>
          <a:endParaRPr lang="en-US"/>
        </a:p>
      </dgm:t>
    </dgm:pt>
    <dgm:pt modelId="{D64D55F1-082B-4332-B634-6B67EEAD1758}" type="pres">
      <dgm:prSet presAssocID="{D59D1278-CA0D-4579-9B3D-9BDF1BF081E3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3F5724-66C9-4742-8015-E3883633B4B4}" type="pres">
      <dgm:prSet presAssocID="{3022CAD1-2513-4EE7-AF38-AC4FB4FD48E0}" presName="parTrans" presStyleLbl="bgSibTrans2D1" presStyleIdx="4" presStyleCnt="5"/>
      <dgm:spPr/>
      <dgm:t>
        <a:bodyPr/>
        <a:lstStyle/>
        <a:p>
          <a:endParaRPr lang="en-US"/>
        </a:p>
      </dgm:t>
    </dgm:pt>
    <dgm:pt modelId="{D4761072-60AE-42ED-BA8F-0B76F7E6977E}" type="pres">
      <dgm:prSet presAssocID="{ABF7B01B-A1C3-4C0D-97C1-920B62EA1C06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1822DC7-4E7C-4E87-85BE-4829D52D30FF}" type="presOf" srcId="{E1089198-9A7B-47D8-8E34-EF873A500BF1}" destId="{DF270415-5C36-4DB4-9E82-8D03761A8E2D}" srcOrd="0" destOrd="0" presId="urn:microsoft.com/office/officeart/2005/8/layout/radial4#1"/>
    <dgm:cxn modelId="{E94950E6-84F7-4448-BB2B-4B7628467F4F}" srcId="{8C3D0626-3B7D-4940-BD95-781E22BE5BC4}" destId="{6AEDFF6D-34AE-4FF8-92CE-0113F551C8F7}" srcOrd="2" destOrd="0" parTransId="{E1089198-9A7B-47D8-8E34-EF873A500BF1}" sibTransId="{ED9248BD-07C5-457B-B9C9-4F51F0EDF620}"/>
    <dgm:cxn modelId="{09BC4FF1-5F78-40C1-9DC9-F612C3EBBB33}" type="presOf" srcId="{C02F8F68-81B9-4B48-BFC7-7898DAE3D40C}" destId="{DDA8E4C3-402D-43C4-9007-CA0834C38886}" srcOrd="0" destOrd="0" presId="urn:microsoft.com/office/officeart/2005/8/layout/radial4#1"/>
    <dgm:cxn modelId="{7CD68847-5002-4855-B02E-852B7848BFB0}" type="presOf" srcId="{6AEDFF6D-34AE-4FF8-92CE-0113F551C8F7}" destId="{18DE3BF4-F1F0-4FCE-BE1E-0E9DE818EF23}" srcOrd="0" destOrd="0" presId="urn:microsoft.com/office/officeart/2005/8/layout/radial4#1"/>
    <dgm:cxn modelId="{F79D34D7-968B-4B26-880C-E9FE7B5B0EA5}" srcId="{8C3D0626-3B7D-4940-BD95-781E22BE5BC4}" destId="{2D8D3A60-0301-4049-B264-D1C9FED9DB0A}" srcOrd="1" destOrd="0" parTransId="{DC089126-644F-42DA-AC06-CCA5F0A943BB}" sibTransId="{A1CF4FAA-C36E-4B64-A839-56860F22B3EE}"/>
    <dgm:cxn modelId="{5C377F0D-E6E4-4CAF-A28E-8AFD042B4FE7}" type="presOf" srcId="{ABF7B01B-A1C3-4C0D-97C1-920B62EA1C06}" destId="{D4761072-60AE-42ED-BA8F-0B76F7E6977E}" srcOrd="0" destOrd="0" presId="urn:microsoft.com/office/officeart/2005/8/layout/radial4#1"/>
    <dgm:cxn modelId="{1341EFFF-C56A-4FB5-8FDC-2C81C0A214B5}" type="presOf" srcId="{3022CAD1-2513-4EE7-AF38-AC4FB4FD48E0}" destId="{013F5724-66C9-4742-8015-E3883633B4B4}" srcOrd="0" destOrd="0" presId="urn:microsoft.com/office/officeart/2005/8/layout/radial4#1"/>
    <dgm:cxn modelId="{28F49FA5-A689-4515-B5C6-118AC5D0B11D}" type="presOf" srcId="{DC089126-644F-42DA-AC06-CCA5F0A943BB}" destId="{72E15417-CCCD-4668-8C76-EE67BDF9385E}" srcOrd="0" destOrd="0" presId="urn:microsoft.com/office/officeart/2005/8/layout/radial4#1"/>
    <dgm:cxn modelId="{1ACC8258-E1AF-42DF-855A-65959B0DA1FB}" type="presOf" srcId="{8C3D0626-3B7D-4940-BD95-781E22BE5BC4}" destId="{F66AA8ED-8D8D-4F1D-B8FB-9539AA8C7F03}" srcOrd="0" destOrd="0" presId="urn:microsoft.com/office/officeart/2005/8/layout/radial4#1"/>
    <dgm:cxn modelId="{4D32C20D-4356-47E0-980E-3D7735C1A9AE}" srcId="{8C3D0626-3B7D-4940-BD95-781E22BE5BC4}" destId="{FF311101-8CC1-439E-B3F8-57C8F7DF98E2}" srcOrd="0" destOrd="0" parTransId="{BF0E610E-BB9A-41B8-B316-E043F4FE2DBE}" sibTransId="{75EFC52A-F960-47DA-B710-16AB68431199}"/>
    <dgm:cxn modelId="{1BF481BF-8737-4B28-8DF0-9ECC07B3FA0A}" type="presOf" srcId="{13A56860-EAEF-446E-81E0-7ED71CF8028E}" destId="{DFC968D3-1C13-4465-9998-D22738A72B15}" srcOrd="0" destOrd="0" presId="urn:microsoft.com/office/officeart/2005/8/layout/radial4#1"/>
    <dgm:cxn modelId="{71CFABFB-157B-402B-BAE2-F8022FBC9A68}" type="presOf" srcId="{D59D1278-CA0D-4579-9B3D-9BDF1BF081E3}" destId="{D64D55F1-082B-4332-B634-6B67EEAD1758}" srcOrd="0" destOrd="0" presId="urn:microsoft.com/office/officeart/2005/8/layout/radial4#1"/>
    <dgm:cxn modelId="{E29EB2C6-5198-4953-8669-1E6571BAA6F5}" srcId="{13A56860-EAEF-446E-81E0-7ED71CF8028E}" destId="{8C3D0626-3B7D-4940-BD95-781E22BE5BC4}" srcOrd="0" destOrd="0" parTransId="{1A4CCDF6-122E-42B1-8797-2E0F12E59B1B}" sibTransId="{EA3CD492-0480-4E4A-BE62-911FC78AB4CA}"/>
    <dgm:cxn modelId="{1BB51A14-8977-44C1-A249-3BF062EE5704}" type="presOf" srcId="{BF0E610E-BB9A-41B8-B316-E043F4FE2DBE}" destId="{4AA454D3-23EC-47E7-8299-708ED2F27A01}" srcOrd="0" destOrd="0" presId="urn:microsoft.com/office/officeart/2005/8/layout/radial4#1"/>
    <dgm:cxn modelId="{DB8E7CC5-C9F9-4398-96CE-0D95959B9AB2}" srcId="{8C3D0626-3B7D-4940-BD95-781E22BE5BC4}" destId="{ABF7B01B-A1C3-4C0D-97C1-920B62EA1C06}" srcOrd="4" destOrd="0" parTransId="{3022CAD1-2513-4EE7-AF38-AC4FB4FD48E0}" sibTransId="{55A397E2-174B-4BC9-96EA-AFF577945EBB}"/>
    <dgm:cxn modelId="{E5D8C5E7-E4A5-4A2C-91B3-7DCC5D857BFB}" type="presOf" srcId="{FF311101-8CC1-439E-B3F8-57C8F7DF98E2}" destId="{B87FB4AA-EC17-4061-8651-F4117016E374}" srcOrd="0" destOrd="0" presId="urn:microsoft.com/office/officeart/2005/8/layout/radial4#1"/>
    <dgm:cxn modelId="{513CDC5F-80AD-4E59-9C91-68B109419813}" srcId="{8C3D0626-3B7D-4940-BD95-781E22BE5BC4}" destId="{D59D1278-CA0D-4579-9B3D-9BDF1BF081E3}" srcOrd="3" destOrd="0" parTransId="{C02F8F68-81B9-4B48-BFC7-7898DAE3D40C}" sibTransId="{3AF3404B-B29D-4E73-8036-8DA1FDC4D42D}"/>
    <dgm:cxn modelId="{41858E3F-115F-4E60-9B26-AA683027125A}" type="presOf" srcId="{2D8D3A60-0301-4049-B264-D1C9FED9DB0A}" destId="{1AB98C5A-7859-41AD-B0C0-0DE8D4A0ABC2}" srcOrd="0" destOrd="0" presId="urn:microsoft.com/office/officeart/2005/8/layout/radial4#1"/>
    <dgm:cxn modelId="{42F9B405-BDB1-47CC-92E8-6E1D9EB0B3CA}" type="presParOf" srcId="{DFC968D3-1C13-4465-9998-D22738A72B15}" destId="{F66AA8ED-8D8D-4F1D-B8FB-9539AA8C7F03}" srcOrd="0" destOrd="0" presId="urn:microsoft.com/office/officeart/2005/8/layout/radial4#1"/>
    <dgm:cxn modelId="{56D95202-52FE-4DAA-8FE0-7F3E9516978A}" type="presParOf" srcId="{DFC968D3-1C13-4465-9998-D22738A72B15}" destId="{4AA454D3-23EC-47E7-8299-708ED2F27A01}" srcOrd="1" destOrd="0" presId="urn:microsoft.com/office/officeart/2005/8/layout/radial4#1"/>
    <dgm:cxn modelId="{98104594-903A-45FD-9EC7-D062F94A3E3F}" type="presParOf" srcId="{DFC968D3-1C13-4465-9998-D22738A72B15}" destId="{B87FB4AA-EC17-4061-8651-F4117016E374}" srcOrd="2" destOrd="0" presId="urn:microsoft.com/office/officeart/2005/8/layout/radial4#1"/>
    <dgm:cxn modelId="{14ABFA75-A4D7-4B58-91D6-D8E4AC0AFA35}" type="presParOf" srcId="{DFC968D3-1C13-4465-9998-D22738A72B15}" destId="{72E15417-CCCD-4668-8C76-EE67BDF9385E}" srcOrd="3" destOrd="0" presId="urn:microsoft.com/office/officeart/2005/8/layout/radial4#1"/>
    <dgm:cxn modelId="{75039933-3DE4-4F31-934D-A1D721A84DE9}" type="presParOf" srcId="{DFC968D3-1C13-4465-9998-D22738A72B15}" destId="{1AB98C5A-7859-41AD-B0C0-0DE8D4A0ABC2}" srcOrd="4" destOrd="0" presId="urn:microsoft.com/office/officeart/2005/8/layout/radial4#1"/>
    <dgm:cxn modelId="{880F0C92-CA6F-40B3-94C7-0940EF8DD317}" type="presParOf" srcId="{DFC968D3-1C13-4465-9998-D22738A72B15}" destId="{DF270415-5C36-4DB4-9E82-8D03761A8E2D}" srcOrd="5" destOrd="0" presId="urn:microsoft.com/office/officeart/2005/8/layout/radial4#1"/>
    <dgm:cxn modelId="{7F15D54D-5E07-47DA-9A87-3EFE2020B9DC}" type="presParOf" srcId="{DFC968D3-1C13-4465-9998-D22738A72B15}" destId="{18DE3BF4-F1F0-4FCE-BE1E-0E9DE818EF23}" srcOrd="6" destOrd="0" presId="urn:microsoft.com/office/officeart/2005/8/layout/radial4#1"/>
    <dgm:cxn modelId="{CFBB058A-0C82-4E07-9834-4A55E831393A}" type="presParOf" srcId="{DFC968D3-1C13-4465-9998-D22738A72B15}" destId="{DDA8E4C3-402D-43C4-9007-CA0834C38886}" srcOrd="7" destOrd="0" presId="urn:microsoft.com/office/officeart/2005/8/layout/radial4#1"/>
    <dgm:cxn modelId="{DD359DC6-B726-4A3B-8027-7451C98ED254}" type="presParOf" srcId="{DFC968D3-1C13-4465-9998-D22738A72B15}" destId="{D64D55F1-082B-4332-B634-6B67EEAD1758}" srcOrd="8" destOrd="0" presId="urn:microsoft.com/office/officeart/2005/8/layout/radial4#1"/>
    <dgm:cxn modelId="{3C1DD8F0-0842-4CA1-9990-A86C9BE13B08}" type="presParOf" srcId="{DFC968D3-1C13-4465-9998-D22738A72B15}" destId="{013F5724-66C9-4742-8015-E3883633B4B4}" srcOrd="9" destOrd="0" presId="urn:microsoft.com/office/officeart/2005/8/layout/radial4#1"/>
    <dgm:cxn modelId="{D7DC8860-C53B-4EEB-9938-B088ED83F467}" type="presParOf" srcId="{DFC968D3-1C13-4465-9998-D22738A72B15}" destId="{D4761072-60AE-42ED-BA8F-0B76F7E6977E}" srcOrd="10" destOrd="0" presId="urn:microsoft.com/office/officeart/2005/8/layout/radial4#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3729FDB-A6B8-4CED-9BD0-304891B1EDC2}" type="doc">
      <dgm:prSet loTypeId="urn:microsoft.com/office/officeart/2005/8/layout/bProcess4#1" loCatId="process" qsTypeId="urn:microsoft.com/office/officeart/2005/8/quickstyle/3d2#2" qsCatId="3D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483F8896-D678-4226-BA13-B85E20EF6168}">
      <dgm:prSet phldrT="[Text]"/>
      <dgm:spPr/>
      <dgm:t>
        <a:bodyPr/>
        <a:lstStyle/>
        <a:p>
          <a:r>
            <a:rPr lang="en-US" smtClean="0"/>
            <a:t>Concept approval</a:t>
          </a:r>
          <a:endParaRPr lang="en-US" dirty="0"/>
        </a:p>
      </dgm:t>
    </dgm:pt>
    <dgm:pt modelId="{7DDD28CC-8985-48A1-A70A-09D2C4D81B94}" type="parTrans" cxnId="{7330D6FE-F522-487F-AFC8-3C3A352DD423}">
      <dgm:prSet/>
      <dgm:spPr/>
    </dgm:pt>
    <dgm:pt modelId="{CE516048-C40E-4F10-9CCC-ADD091AFE95A}" type="sibTrans" cxnId="{7330D6FE-F522-487F-AFC8-3C3A352DD423}">
      <dgm:prSet/>
      <dgm:spPr/>
    </dgm:pt>
    <dgm:pt modelId="{E303150D-B2DF-4B41-811B-9C9424657E46}">
      <dgm:prSet phldrT="[Text]"/>
      <dgm:spPr/>
      <dgm:t>
        <a:bodyPr/>
        <a:lstStyle/>
        <a:p>
          <a:r>
            <a:rPr lang="en-US" smtClean="0"/>
            <a:t>Focus groups</a:t>
          </a:r>
          <a:endParaRPr lang="en-US" dirty="0"/>
        </a:p>
      </dgm:t>
    </dgm:pt>
    <dgm:pt modelId="{B865BC02-C2FC-4438-A1A1-E7B5273D35F0}" type="parTrans" cxnId="{88746A35-DC97-4070-9F5C-F492FB5A5F93}">
      <dgm:prSet/>
      <dgm:spPr/>
    </dgm:pt>
    <dgm:pt modelId="{925F226A-9AA6-4D35-9847-80143CF51B9C}" type="sibTrans" cxnId="{88746A35-DC97-4070-9F5C-F492FB5A5F93}">
      <dgm:prSet/>
      <dgm:spPr/>
    </dgm:pt>
    <dgm:pt modelId="{BF398267-395F-4534-A72E-394B0964BA86}">
      <dgm:prSet phldrT="[Text]"/>
      <dgm:spPr/>
      <dgm:t>
        <a:bodyPr/>
        <a:lstStyle/>
        <a:p>
          <a:r>
            <a:rPr lang="en-US" smtClean="0"/>
            <a:t>Competitive analysis</a:t>
          </a:r>
          <a:endParaRPr lang="en-US" dirty="0"/>
        </a:p>
      </dgm:t>
    </dgm:pt>
    <dgm:pt modelId="{C2A5EDD5-D061-4CCE-81F3-F1348F57F89A}" type="parTrans" cxnId="{F04E69B0-71AE-44E7-9106-3EBD5D36AC29}">
      <dgm:prSet/>
      <dgm:spPr/>
    </dgm:pt>
    <dgm:pt modelId="{92869BD7-1598-4BB7-A774-B365ADD13A82}" type="sibTrans" cxnId="{F04E69B0-71AE-44E7-9106-3EBD5D36AC29}">
      <dgm:prSet/>
      <dgm:spPr/>
    </dgm:pt>
    <dgm:pt modelId="{D8EF0349-9F91-4EF0-9FDB-96DECA6416E7}">
      <dgm:prSet phldrT="[Text]"/>
      <dgm:spPr/>
      <dgm:t>
        <a:bodyPr/>
        <a:lstStyle/>
        <a:p>
          <a:r>
            <a:rPr lang="en-US" smtClean="0"/>
            <a:t>Sales team report</a:t>
          </a:r>
          <a:endParaRPr lang="en-US" dirty="0"/>
        </a:p>
      </dgm:t>
    </dgm:pt>
    <dgm:pt modelId="{D0ABFC1F-8232-4504-B911-C941B3E0490D}" type="parTrans" cxnId="{57FCE8FD-B9A4-4A01-9449-C353D9CFBF52}">
      <dgm:prSet/>
      <dgm:spPr/>
    </dgm:pt>
    <dgm:pt modelId="{FF490072-2279-48AB-B9BA-05FD7A04B992}" type="sibTrans" cxnId="{57FCE8FD-B9A4-4A01-9449-C353D9CFBF52}">
      <dgm:prSet/>
      <dgm:spPr/>
    </dgm:pt>
    <dgm:pt modelId="{6A64B78E-1501-4CF2-96B1-23520912B1C9}">
      <dgm:prSet phldrT="[Text]"/>
      <dgm:spPr/>
      <dgm:t>
        <a:bodyPr/>
        <a:lstStyle/>
        <a:p>
          <a:r>
            <a:rPr lang="en-US" smtClean="0"/>
            <a:t>Acquisition team report</a:t>
          </a:r>
          <a:endParaRPr lang="en-US" dirty="0"/>
        </a:p>
      </dgm:t>
    </dgm:pt>
    <dgm:pt modelId="{4C307484-CFAC-4BAF-80E2-FFAF5D48EB7B}" type="parTrans" cxnId="{322317DC-DC10-46A3-B432-D91BDC383ED7}">
      <dgm:prSet/>
      <dgm:spPr/>
    </dgm:pt>
    <dgm:pt modelId="{31D7B6BD-8498-49C8-B322-60FCCF926962}" type="sibTrans" cxnId="{322317DC-DC10-46A3-B432-D91BDC383ED7}">
      <dgm:prSet/>
      <dgm:spPr/>
    </dgm:pt>
    <dgm:pt modelId="{74025BAF-9CE5-474F-856D-D962ADFC2505}">
      <dgm:prSet phldrT="[Text]"/>
      <dgm:spPr/>
      <dgm:t>
        <a:bodyPr/>
        <a:lstStyle/>
        <a:p>
          <a:r>
            <a:rPr lang="en-US" smtClean="0"/>
            <a:t>Profit and loss</a:t>
          </a:r>
          <a:endParaRPr lang="en-US" dirty="0"/>
        </a:p>
      </dgm:t>
    </dgm:pt>
    <dgm:pt modelId="{C74A7C52-1C4E-4FE9-95C3-86164DBF1C74}" type="parTrans" cxnId="{05C8604E-BEF7-4BE2-AE62-B72D977F8133}">
      <dgm:prSet/>
      <dgm:spPr/>
    </dgm:pt>
    <dgm:pt modelId="{2AB26ECB-B112-4097-9D85-BE3073BB50AE}" type="sibTrans" cxnId="{05C8604E-BEF7-4BE2-AE62-B72D977F8133}">
      <dgm:prSet/>
      <dgm:spPr/>
    </dgm:pt>
    <dgm:pt modelId="{18920008-5A2C-4725-91BE-B686FCD55A8E}">
      <dgm:prSet phldrT="[Text]"/>
      <dgm:spPr/>
      <dgm:t>
        <a:bodyPr/>
        <a:lstStyle/>
        <a:p>
          <a:r>
            <a:rPr lang="en-US" smtClean="0"/>
            <a:t>Author/writer recruitment</a:t>
          </a:r>
          <a:endParaRPr lang="en-US" dirty="0"/>
        </a:p>
      </dgm:t>
    </dgm:pt>
    <dgm:pt modelId="{9A5053AB-B3FB-4216-9841-2C6B036098ED}" type="parTrans" cxnId="{7808EAD0-6CAA-476A-A82F-49BB9FD04E45}">
      <dgm:prSet/>
      <dgm:spPr/>
    </dgm:pt>
    <dgm:pt modelId="{2C33B9A5-65A5-4942-A581-434673624444}" type="sibTrans" cxnId="{7808EAD0-6CAA-476A-A82F-49BB9FD04E45}">
      <dgm:prSet/>
      <dgm:spPr/>
    </dgm:pt>
    <dgm:pt modelId="{9DF5652F-0110-4840-8BD6-C5C89FB07D9C}">
      <dgm:prSet phldrT="[Text]"/>
      <dgm:spPr/>
      <dgm:t>
        <a:bodyPr/>
        <a:lstStyle/>
        <a:p>
          <a:r>
            <a:rPr lang="en-US" dirty="0" smtClean="0"/>
            <a:t>Public launch</a:t>
          </a:r>
          <a:endParaRPr lang="en-US" dirty="0"/>
        </a:p>
      </dgm:t>
    </dgm:pt>
    <dgm:pt modelId="{02621D8C-DE57-4B9C-908F-7B4E9F8BA77B}" type="parTrans" cxnId="{5D68003B-628B-4129-9005-D3A8EBEF7569}">
      <dgm:prSet/>
      <dgm:spPr/>
    </dgm:pt>
    <dgm:pt modelId="{D40A73A2-8563-4EBA-B208-62E9BBAB42FF}" type="sibTrans" cxnId="{5D68003B-628B-4129-9005-D3A8EBEF7569}">
      <dgm:prSet/>
      <dgm:spPr/>
    </dgm:pt>
    <dgm:pt modelId="{5ABA8E8F-5E10-44F7-8048-B5516EC7A88E}" type="pres">
      <dgm:prSet presAssocID="{13729FDB-A6B8-4CED-9BD0-304891B1EDC2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677C87B8-384E-496D-9E4F-3BC55C8E8A20}" type="pres">
      <dgm:prSet presAssocID="{483F8896-D678-4226-BA13-B85E20EF6168}" presName="compNode" presStyleCnt="0"/>
      <dgm:spPr/>
    </dgm:pt>
    <dgm:pt modelId="{3A30E95B-37DF-4DD8-9C89-91D3A94C31E5}" type="pres">
      <dgm:prSet presAssocID="{483F8896-D678-4226-BA13-B85E20EF6168}" presName="dummyConnPt" presStyleCnt="0"/>
      <dgm:spPr/>
    </dgm:pt>
    <dgm:pt modelId="{E2652B9E-B353-4C03-BF3C-F8DA041D6F72}" type="pres">
      <dgm:prSet presAssocID="{483F8896-D678-4226-BA13-B85E20EF6168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E2C207-60FC-4697-8FE0-5164A8F88307}" type="pres">
      <dgm:prSet presAssocID="{CE516048-C40E-4F10-9CCC-ADD091AFE95A}" presName="sibTrans" presStyleLbl="sibTrans2D1" presStyleIdx="0" presStyleCnt="7"/>
      <dgm:spPr/>
    </dgm:pt>
    <dgm:pt modelId="{306E974F-C697-4352-A3CD-922BDEE4C25F}" type="pres">
      <dgm:prSet presAssocID="{E303150D-B2DF-4B41-811B-9C9424657E46}" presName="compNode" presStyleCnt="0"/>
      <dgm:spPr/>
    </dgm:pt>
    <dgm:pt modelId="{C80CC8FB-1AF7-4D8C-9024-15F0E54E84B4}" type="pres">
      <dgm:prSet presAssocID="{E303150D-B2DF-4B41-811B-9C9424657E46}" presName="dummyConnPt" presStyleCnt="0"/>
      <dgm:spPr/>
    </dgm:pt>
    <dgm:pt modelId="{4F53FA7A-4A0E-494E-B8BC-C530970B696D}" type="pres">
      <dgm:prSet presAssocID="{E303150D-B2DF-4B41-811B-9C9424657E46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A1C270-9551-4B33-B2AA-36E2E47860F8}" type="pres">
      <dgm:prSet presAssocID="{925F226A-9AA6-4D35-9847-80143CF51B9C}" presName="sibTrans" presStyleLbl="sibTrans2D1" presStyleIdx="1" presStyleCnt="7"/>
      <dgm:spPr/>
    </dgm:pt>
    <dgm:pt modelId="{F1DE6670-99A3-4651-A119-2B040453A139}" type="pres">
      <dgm:prSet presAssocID="{BF398267-395F-4534-A72E-394B0964BA86}" presName="compNode" presStyleCnt="0"/>
      <dgm:spPr/>
    </dgm:pt>
    <dgm:pt modelId="{09522C52-38FA-454E-96F9-BF5E32A29CE4}" type="pres">
      <dgm:prSet presAssocID="{BF398267-395F-4534-A72E-394B0964BA86}" presName="dummyConnPt" presStyleCnt="0"/>
      <dgm:spPr/>
    </dgm:pt>
    <dgm:pt modelId="{301F2442-8BE1-4883-983F-6D84525810BF}" type="pres">
      <dgm:prSet presAssocID="{BF398267-395F-4534-A72E-394B0964BA86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2DBDC6-97CE-44F3-B186-0BC6CCC4E3CD}" type="pres">
      <dgm:prSet presAssocID="{92869BD7-1598-4BB7-A774-B365ADD13A82}" presName="sibTrans" presStyleLbl="sibTrans2D1" presStyleIdx="2" presStyleCnt="7"/>
      <dgm:spPr/>
    </dgm:pt>
    <dgm:pt modelId="{A86D9209-1AC5-466B-980F-57C95565F0AC}" type="pres">
      <dgm:prSet presAssocID="{D8EF0349-9F91-4EF0-9FDB-96DECA6416E7}" presName="compNode" presStyleCnt="0"/>
      <dgm:spPr/>
    </dgm:pt>
    <dgm:pt modelId="{2BC2ACB1-0FA0-4EEA-B01D-30101E68A7C0}" type="pres">
      <dgm:prSet presAssocID="{D8EF0349-9F91-4EF0-9FDB-96DECA6416E7}" presName="dummyConnPt" presStyleCnt="0"/>
      <dgm:spPr/>
    </dgm:pt>
    <dgm:pt modelId="{8177DA57-4F3B-4AB9-B837-4246D5E2C59A}" type="pres">
      <dgm:prSet presAssocID="{D8EF0349-9F91-4EF0-9FDB-96DECA6416E7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69652C-E3BF-4F14-8670-0646B538C31F}" type="pres">
      <dgm:prSet presAssocID="{FF490072-2279-48AB-B9BA-05FD7A04B992}" presName="sibTrans" presStyleLbl="sibTrans2D1" presStyleIdx="3" presStyleCnt="7"/>
      <dgm:spPr/>
    </dgm:pt>
    <dgm:pt modelId="{D4342908-CB33-4F65-BD65-BD1215705063}" type="pres">
      <dgm:prSet presAssocID="{6A64B78E-1501-4CF2-96B1-23520912B1C9}" presName="compNode" presStyleCnt="0"/>
      <dgm:spPr/>
    </dgm:pt>
    <dgm:pt modelId="{3CC11D28-DAE9-4FA8-9F5E-96F774E52850}" type="pres">
      <dgm:prSet presAssocID="{6A64B78E-1501-4CF2-96B1-23520912B1C9}" presName="dummyConnPt" presStyleCnt="0"/>
      <dgm:spPr/>
    </dgm:pt>
    <dgm:pt modelId="{21491BEA-22BD-4FFB-BD07-C491BA74610D}" type="pres">
      <dgm:prSet presAssocID="{6A64B78E-1501-4CF2-96B1-23520912B1C9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B26DF2-C5AF-46DE-9D43-639DB8036816}" type="pres">
      <dgm:prSet presAssocID="{31D7B6BD-8498-49C8-B322-60FCCF926962}" presName="sibTrans" presStyleLbl="sibTrans2D1" presStyleIdx="4" presStyleCnt="7"/>
      <dgm:spPr/>
    </dgm:pt>
    <dgm:pt modelId="{134507B7-7A62-45CE-9AFE-7664E3FE5D11}" type="pres">
      <dgm:prSet presAssocID="{74025BAF-9CE5-474F-856D-D962ADFC2505}" presName="compNode" presStyleCnt="0"/>
      <dgm:spPr/>
    </dgm:pt>
    <dgm:pt modelId="{848C6870-A6C7-4A79-AF7C-459CE5B05218}" type="pres">
      <dgm:prSet presAssocID="{74025BAF-9CE5-474F-856D-D962ADFC2505}" presName="dummyConnPt" presStyleCnt="0"/>
      <dgm:spPr/>
    </dgm:pt>
    <dgm:pt modelId="{7B240F86-0B17-4FF2-81F3-64291894833A}" type="pres">
      <dgm:prSet presAssocID="{74025BAF-9CE5-474F-856D-D962ADFC2505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C9D21D-7AB1-42E9-997D-77385CF10258}" type="pres">
      <dgm:prSet presAssocID="{2AB26ECB-B112-4097-9D85-BE3073BB50AE}" presName="sibTrans" presStyleLbl="sibTrans2D1" presStyleIdx="5" presStyleCnt="7"/>
      <dgm:spPr/>
    </dgm:pt>
    <dgm:pt modelId="{061DE8B4-DA8C-4FEA-8DB7-7A21F485FCC2}" type="pres">
      <dgm:prSet presAssocID="{18920008-5A2C-4725-91BE-B686FCD55A8E}" presName="compNode" presStyleCnt="0"/>
      <dgm:spPr/>
    </dgm:pt>
    <dgm:pt modelId="{10EE7CC9-546E-41DA-A541-D03470B6C5F8}" type="pres">
      <dgm:prSet presAssocID="{18920008-5A2C-4725-91BE-B686FCD55A8E}" presName="dummyConnPt" presStyleCnt="0"/>
      <dgm:spPr/>
    </dgm:pt>
    <dgm:pt modelId="{9B2FE024-157B-4886-AB1D-992EAD5C854B}" type="pres">
      <dgm:prSet presAssocID="{18920008-5A2C-4725-91BE-B686FCD55A8E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499F93-5E50-4DDC-8466-7028454703E9}" type="pres">
      <dgm:prSet presAssocID="{2C33B9A5-65A5-4942-A581-434673624444}" presName="sibTrans" presStyleLbl="sibTrans2D1" presStyleIdx="6" presStyleCnt="7"/>
      <dgm:spPr/>
    </dgm:pt>
    <dgm:pt modelId="{15ADE5DB-FD43-42A2-A385-1A26A678B6AD}" type="pres">
      <dgm:prSet presAssocID="{9DF5652F-0110-4840-8BD6-C5C89FB07D9C}" presName="compNode" presStyleCnt="0"/>
      <dgm:spPr/>
    </dgm:pt>
    <dgm:pt modelId="{9D1D8EC1-E6DB-46CA-B830-4768C84391A3}" type="pres">
      <dgm:prSet presAssocID="{9DF5652F-0110-4840-8BD6-C5C89FB07D9C}" presName="dummyConnPt" presStyleCnt="0"/>
      <dgm:spPr/>
    </dgm:pt>
    <dgm:pt modelId="{79222173-1899-47D6-B0E0-6EFC070B33A5}" type="pres">
      <dgm:prSet presAssocID="{9DF5652F-0110-4840-8BD6-C5C89FB07D9C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7FCE8FD-B9A4-4A01-9449-C353D9CFBF52}" srcId="{13729FDB-A6B8-4CED-9BD0-304891B1EDC2}" destId="{D8EF0349-9F91-4EF0-9FDB-96DECA6416E7}" srcOrd="3" destOrd="0" parTransId="{D0ABFC1F-8232-4504-B911-C941B3E0490D}" sibTransId="{FF490072-2279-48AB-B9BA-05FD7A04B992}"/>
    <dgm:cxn modelId="{233F7C08-6ED8-490C-A165-B51B881E34EA}" type="presOf" srcId="{FF490072-2279-48AB-B9BA-05FD7A04B992}" destId="{CA69652C-E3BF-4F14-8670-0646B538C31F}" srcOrd="0" destOrd="0" presId="urn:microsoft.com/office/officeart/2005/8/layout/bProcess4#1"/>
    <dgm:cxn modelId="{ABC454C6-8AFD-4291-9B30-57915E6D36AE}" type="presOf" srcId="{CE516048-C40E-4F10-9CCC-ADD091AFE95A}" destId="{B6E2C207-60FC-4697-8FE0-5164A8F88307}" srcOrd="0" destOrd="0" presId="urn:microsoft.com/office/officeart/2005/8/layout/bProcess4#1"/>
    <dgm:cxn modelId="{CEE9E7E9-52D9-4FCA-A480-5EB38591969B}" type="presOf" srcId="{18920008-5A2C-4725-91BE-B686FCD55A8E}" destId="{9B2FE024-157B-4886-AB1D-992EAD5C854B}" srcOrd="0" destOrd="0" presId="urn:microsoft.com/office/officeart/2005/8/layout/bProcess4#1"/>
    <dgm:cxn modelId="{FD9EFEA7-1DEF-4010-B510-96FBD0CAD74B}" type="presOf" srcId="{E303150D-B2DF-4B41-811B-9C9424657E46}" destId="{4F53FA7A-4A0E-494E-B8BC-C530970B696D}" srcOrd="0" destOrd="0" presId="urn:microsoft.com/office/officeart/2005/8/layout/bProcess4#1"/>
    <dgm:cxn modelId="{E4B4E9D7-B745-4BFF-89CD-A78AD4794A2D}" type="presOf" srcId="{BF398267-395F-4534-A72E-394B0964BA86}" destId="{301F2442-8BE1-4883-983F-6D84525810BF}" srcOrd="0" destOrd="0" presId="urn:microsoft.com/office/officeart/2005/8/layout/bProcess4#1"/>
    <dgm:cxn modelId="{5D68003B-628B-4129-9005-D3A8EBEF7569}" srcId="{13729FDB-A6B8-4CED-9BD0-304891B1EDC2}" destId="{9DF5652F-0110-4840-8BD6-C5C89FB07D9C}" srcOrd="7" destOrd="0" parTransId="{02621D8C-DE57-4B9C-908F-7B4E9F8BA77B}" sibTransId="{D40A73A2-8563-4EBA-B208-62E9BBAB42FF}"/>
    <dgm:cxn modelId="{7808EAD0-6CAA-476A-A82F-49BB9FD04E45}" srcId="{13729FDB-A6B8-4CED-9BD0-304891B1EDC2}" destId="{18920008-5A2C-4725-91BE-B686FCD55A8E}" srcOrd="6" destOrd="0" parTransId="{9A5053AB-B3FB-4216-9841-2C6B036098ED}" sibTransId="{2C33B9A5-65A5-4942-A581-434673624444}"/>
    <dgm:cxn modelId="{D03EDADA-035B-4414-B9DB-09B81DC4C26B}" type="presOf" srcId="{31D7B6BD-8498-49C8-B322-60FCCF926962}" destId="{5DB26DF2-C5AF-46DE-9D43-639DB8036816}" srcOrd="0" destOrd="0" presId="urn:microsoft.com/office/officeart/2005/8/layout/bProcess4#1"/>
    <dgm:cxn modelId="{9617376B-4E09-4518-AFAA-C0FB97E4E77E}" type="presOf" srcId="{74025BAF-9CE5-474F-856D-D962ADFC2505}" destId="{7B240F86-0B17-4FF2-81F3-64291894833A}" srcOrd="0" destOrd="0" presId="urn:microsoft.com/office/officeart/2005/8/layout/bProcess4#1"/>
    <dgm:cxn modelId="{97BFBB1F-419E-4FF9-BD3C-F7C6B0F3DB3A}" type="presOf" srcId="{6A64B78E-1501-4CF2-96B1-23520912B1C9}" destId="{21491BEA-22BD-4FFB-BD07-C491BA74610D}" srcOrd="0" destOrd="0" presId="urn:microsoft.com/office/officeart/2005/8/layout/bProcess4#1"/>
    <dgm:cxn modelId="{D491DCB6-1B12-43C1-9EB5-7E2F4395205F}" type="presOf" srcId="{92869BD7-1598-4BB7-A774-B365ADD13A82}" destId="{232DBDC6-97CE-44F3-B186-0BC6CCC4E3CD}" srcOrd="0" destOrd="0" presId="urn:microsoft.com/office/officeart/2005/8/layout/bProcess4#1"/>
    <dgm:cxn modelId="{322317DC-DC10-46A3-B432-D91BDC383ED7}" srcId="{13729FDB-A6B8-4CED-9BD0-304891B1EDC2}" destId="{6A64B78E-1501-4CF2-96B1-23520912B1C9}" srcOrd="4" destOrd="0" parTransId="{4C307484-CFAC-4BAF-80E2-FFAF5D48EB7B}" sibTransId="{31D7B6BD-8498-49C8-B322-60FCCF926962}"/>
    <dgm:cxn modelId="{F1E718C2-DBB2-44FD-8B8C-9235683F632A}" type="presOf" srcId="{925F226A-9AA6-4D35-9847-80143CF51B9C}" destId="{32A1C270-9551-4B33-B2AA-36E2E47860F8}" srcOrd="0" destOrd="0" presId="urn:microsoft.com/office/officeart/2005/8/layout/bProcess4#1"/>
    <dgm:cxn modelId="{7330D6FE-F522-487F-AFC8-3C3A352DD423}" srcId="{13729FDB-A6B8-4CED-9BD0-304891B1EDC2}" destId="{483F8896-D678-4226-BA13-B85E20EF6168}" srcOrd="0" destOrd="0" parTransId="{7DDD28CC-8985-48A1-A70A-09D2C4D81B94}" sibTransId="{CE516048-C40E-4F10-9CCC-ADD091AFE95A}"/>
    <dgm:cxn modelId="{B928800D-59A5-4360-8017-6BFB15A57346}" type="presOf" srcId="{483F8896-D678-4226-BA13-B85E20EF6168}" destId="{E2652B9E-B353-4C03-BF3C-F8DA041D6F72}" srcOrd="0" destOrd="0" presId="urn:microsoft.com/office/officeart/2005/8/layout/bProcess4#1"/>
    <dgm:cxn modelId="{B93E8894-17BE-4FEB-8B6F-5D6A84EC89E4}" type="presOf" srcId="{13729FDB-A6B8-4CED-9BD0-304891B1EDC2}" destId="{5ABA8E8F-5E10-44F7-8048-B5516EC7A88E}" srcOrd="0" destOrd="0" presId="urn:microsoft.com/office/officeart/2005/8/layout/bProcess4#1"/>
    <dgm:cxn modelId="{C10539B0-F74F-4613-BA92-DD643F62FD33}" type="presOf" srcId="{2C33B9A5-65A5-4942-A581-434673624444}" destId="{79499F93-5E50-4DDC-8466-7028454703E9}" srcOrd="0" destOrd="0" presId="urn:microsoft.com/office/officeart/2005/8/layout/bProcess4#1"/>
    <dgm:cxn modelId="{05C8604E-BEF7-4BE2-AE62-B72D977F8133}" srcId="{13729FDB-A6B8-4CED-9BD0-304891B1EDC2}" destId="{74025BAF-9CE5-474F-856D-D962ADFC2505}" srcOrd="5" destOrd="0" parTransId="{C74A7C52-1C4E-4FE9-95C3-86164DBF1C74}" sibTransId="{2AB26ECB-B112-4097-9D85-BE3073BB50AE}"/>
    <dgm:cxn modelId="{F04E69B0-71AE-44E7-9106-3EBD5D36AC29}" srcId="{13729FDB-A6B8-4CED-9BD0-304891B1EDC2}" destId="{BF398267-395F-4534-A72E-394B0964BA86}" srcOrd="2" destOrd="0" parTransId="{C2A5EDD5-D061-4CCE-81F3-F1348F57F89A}" sibTransId="{92869BD7-1598-4BB7-A774-B365ADD13A82}"/>
    <dgm:cxn modelId="{BB7985CD-A7F6-407A-9419-1E8689754D53}" type="presOf" srcId="{D8EF0349-9F91-4EF0-9FDB-96DECA6416E7}" destId="{8177DA57-4F3B-4AB9-B837-4246D5E2C59A}" srcOrd="0" destOrd="0" presId="urn:microsoft.com/office/officeart/2005/8/layout/bProcess4#1"/>
    <dgm:cxn modelId="{14537DAE-037C-469A-ACF1-50EFF4888D9C}" type="presOf" srcId="{2AB26ECB-B112-4097-9D85-BE3073BB50AE}" destId="{EEC9D21D-7AB1-42E9-997D-77385CF10258}" srcOrd="0" destOrd="0" presId="urn:microsoft.com/office/officeart/2005/8/layout/bProcess4#1"/>
    <dgm:cxn modelId="{8BFBEC2E-7ADB-41C8-873D-EC0B1B49E3E7}" type="presOf" srcId="{9DF5652F-0110-4840-8BD6-C5C89FB07D9C}" destId="{79222173-1899-47D6-B0E0-6EFC070B33A5}" srcOrd="0" destOrd="0" presId="urn:microsoft.com/office/officeart/2005/8/layout/bProcess4#1"/>
    <dgm:cxn modelId="{88746A35-DC97-4070-9F5C-F492FB5A5F93}" srcId="{13729FDB-A6B8-4CED-9BD0-304891B1EDC2}" destId="{E303150D-B2DF-4B41-811B-9C9424657E46}" srcOrd="1" destOrd="0" parTransId="{B865BC02-C2FC-4438-A1A1-E7B5273D35F0}" sibTransId="{925F226A-9AA6-4D35-9847-80143CF51B9C}"/>
    <dgm:cxn modelId="{49B7C753-333D-473C-849E-196450EAEEF3}" type="presParOf" srcId="{5ABA8E8F-5E10-44F7-8048-B5516EC7A88E}" destId="{677C87B8-384E-496D-9E4F-3BC55C8E8A20}" srcOrd="0" destOrd="0" presId="urn:microsoft.com/office/officeart/2005/8/layout/bProcess4#1"/>
    <dgm:cxn modelId="{5CBBA02E-EB00-4C8D-913E-83DB16B72D4E}" type="presParOf" srcId="{677C87B8-384E-496D-9E4F-3BC55C8E8A20}" destId="{3A30E95B-37DF-4DD8-9C89-91D3A94C31E5}" srcOrd="0" destOrd="0" presId="urn:microsoft.com/office/officeart/2005/8/layout/bProcess4#1"/>
    <dgm:cxn modelId="{5EF10A39-FA52-42F2-B0DE-16BFA0DF2E25}" type="presParOf" srcId="{677C87B8-384E-496D-9E4F-3BC55C8E8A20}" destId="{E2652B9E-B353-4C03-BF3C-F8DA041D6F72}" srcOrd="1" destOrd="0" presId="urn:microsoft.com/office/officeart/2005/8/layout/bProcess4#1"/>
    <dgm:cxn modelId="{04279D3B-20E9-4870-9244-76C9B5D2A8E9}" type="presParOf" srcId="{5ABA8E8F-5E10-44F7-8048-B5516EC7A88E}" destId="{B6E2C207-60FC-4697-8FE0-5164A8F88307}" srcOrd="1" destOrd="0" presId="urn:microsoft.com/office/officeart/2005/8/layout/bProcess4#1"/>
    <dgm:cxn modelId="{9A728534-2F7D-4BF1-B6C9-345BF9D44780}" type="presParOf" srcId="{5ABA8E8F-5E10-44F7-8048-B5516EC7A88E}" destId="{306E974F-C697-4352-A3CD-922BDEE4C25F}" srcOrd="2" destOrd="0" presId="urn:microsoft.com/office/officeart/2005/8/layout/bProcess4#1"/>
    <dgm:cxn modelId="{6E50C4FD-0988-4C33-A89F-206FD41D9609}" type="presParOf" srcId="{306E974F-C697-4352-A3CD-922BDEE4C25F}" destId="{C80CC8FB-1AF7-4D8C-9024-15F0E54E84B4}" srcOrd="0" destOrd="0" presId="urn:microsoft.com/office/officeart/2005/8/layout/bProcess4#1"/>
    <dgm:cxn modelId="{ED9206D6-D861-4D97-BBAD-E82AA86DE889}" type="presParOf" srcId="{306E974F-C697-4352-A3CD-922BDEE4C25F}" destId="{4F53FA7A-4A0E-494E-B8BC-C530970B696D}" srcOrd="1" destOrd="0" presId="urn:microsoft.com/office/officeart/2005/8/layout/bProcess4#1"/>
    <dgm:cxn modelId="{1C0E2B66-461A-4A86-8415-BA1D36E6D748}" type="presParOf" srcId="{5ABA8E8F-5E10-44F7-8048-B5516EC7A88E}" destId="{32A1C270-9551-4B33-B2AA-36E2E47860F8}" srcOrd="3" destOrd="0" presId="urn:microsoft.com/office/officeart/2005/8/layout/bProcess4#1"/>
    <dgm:cxn modelId="{C2D73DD6-28A3-4D11-BCDB-1B937604628A}" type="presParOf" srcId="{5ABA8E8F-5E10-44F7-8048-B5516EC7A88E}" destId="{F1DE6670-99A3-4651-A119-2B040453A139}" srcOrd="4" destOrd="0" presId="urn:microsoft.com/office/officeart/2005/8/layout/bProcess4#1"/>
    <dgm:cxn modelId="{BD4D6DDD-89DE-4370-B9A3-47511B11B259}" type="presParOf" srcId="{F1DE6670-99A3-4651-A119-2B040453A139}" destId="{09522C52-38FA-454E-96F9-BF5E32A29CE4}" srcOrd="0" destOrd="0" presId="urn:microsoft.com/office/officeart/2005/8/layout/bProcess4#1"/>
    <dgm:cxn modelId="{A03D65B3-F288-4F59-AC63-1E9E1775F74C}" type="presParOf" srcId="{F1DE6670-99A3-4651-A119-2B040453A139}" destId="{301F2442-8BE1-4883-983F-6D84525810BF}" srcOrd="1" destOrd="0" presId="urn:microsoft.com/office/officeart/2005/8/layout/bProcess4#1"/>
    <dgm:cxn modelId="{98A868C9-791A-4A95-9908-407ADEFB593D}" type="presParOf" srcId="{5ABA8E8F-5E10-44F7-8048-B5516EC7A88E}" destId="{232DBDC6-97CE-44F3-B186-0BC6CCC4E3CD}" srcOrd="5" destOrd="0" presId="urn:microsoft.com/office/officeart/2005/8/layout/bProcess4#1"/>
    <dgm:cxn modelId="{DD36FD1B-9B0F-4995-81DC-43E6DFC76618}" type="presParOf" srcId="{5ABA8E8F-5E10-44F7-8048-B5516EC7A88E}" destId="{A86D9209-1AC5-466B-980F-57C95565F0AC}" srcOrd="6" destOrd="0" presId="urn:microsoft.com/office/officeart/2005/8/layout/bProcess4#1"/>
    <dgm:cxn modelId="{F848333F-4A61-4521-ADC1-4CC15F59E131}" type="presParOf" srcId="{A86D9209-1AC5-466B-980F-57C95565F0AC}" destId="{2BC2ACB1-0FA0-4EEA-B01D-30101E68A7C0}" srcOrd="0" destOrd="0" presId="urn:microsoft.com/office/officeart/2005/8/layout/bProcess4#1"/>
    <dgm:cxn modelId="{D7FDD955-1507-47C9-8202-131130D00F7D}" type="presParOf" srcId="{A86D9209-1AC5-466B-980F-57C95565F0AC}" destId="{8177DA57-4F3B-4AB9-B837-4246D5E2C59A}" srcOrd="1" destOrd="0" presId="urn:microsoft.com/office/officeart/2005/8/layout/bProcess4#1"/>
    <dgm:cxn modelId="{CD29C709-B07F-493C-A06D-937B0C3C72A3}" type="presParOf" srcId="{5ABA8E8F-5E10-44F7-8048-B5516EC7A88E}" destId="{CA69652C-E3BF-4F14-8670-0646B538C31F}" srcOrd="7" destOrd="0" presId="urn:microsoft.com/office/officeart/2005/8/layout/bProcess4#1"/>
    <dgm:cxn modelId="{4FD6666C-37FA-467F-8A1B-5D7E482495ED}" type="presParOf" srcId="{5ABA8E8F-5E10-44F7-8048-B5516EC7A88E}" destId="{D4342908-CB33-4F65-BD65-BD1215705063}" srcOrd="8" destOrd="0" presId="urn:microsoft.com/office/officeart/2005/8/layout/bProcess4#1"/>
    <dgm:cxn modelId="{521FD9AE-24CB-4ECC-968B-8B7E4153A077}" type="presParOf" srcId="{D4342908-CB33-4F65-BD65-BD1215705063}" destId="{3CC11D28-DAE9-4FA8-9F5E-96F774E52850}" srcOrd="0" destOrd="0" presId="urn:microsoft.com/office/officeart/2005/8/layout/bProcess4#1"/>
    <dgm:cxn modelId="{D7AD5E43-6567-4CE9-852E-E55FACF2CC8F}" type="presParOf" srcId="{D4342908-CB33-4F65-BD65-BD1215705063}" destId="{21491BEA-22BD-4FFB-BD07-C491BA74610D}" srcOrd="1" destOrd="0" presId="urn:microsoft.com/office/officeart/2005/8/layout/bProcess4#1"/>
    <dgm:cxn modelId="{C59DA8BC-DE6D-435F-B7F1-675835F7B7D4}" type="presParOf" srcId="{5ABA8E8F-5E10-44F7-8048-B5516EC7A88E}" destId="{5DB26DF2-C5AF-46DE-9D43-639DB8036816}" srcOrd="9" destOrd="0" presId="urn:microsoft.com/office/officeart/2005/8/layout/bProcess4#1"/>
    <dgm:cxn modelId="{0008E35F-4B67-4D6A-BDB3-8B4D78644FE5}" type="presParOf" srcId="{5ABA8E8F-5E10-44F7-8048-B5516EC7A88E}" destId="{134507B7-7A62-45CE-9AFE-7664E3FE5D11}" srcOrd="10" destOrd="0" presId="urn:microsoft.com/office/officeart/2005/8/layout/bProcess4#1"/>
    <dgm:cxn modelId="{85A0B663-3ED8-4EA1-B5ED-8FF17FB2784B}" type="presParOf" srcId="{134507B7-7A62-45CE-9AFE-7664E3FE5D11}" destId="{848C6870-A6C7-4A79-AF7C-459CE5B05218}" srcOrd="0" destOrd="0" presId="urn:microsoft.com/office/officeart/2005/8/layout/bProcess4#1"/>
    <dgm:cxn modelId="{151506C6-C932-4C68-89C2-40C553C7AC35}" type="presParOf" srcId="{134507B7-7A62-45CE-9AFE-7664E3FE5D11}" destId="{7B240F86-0B17-4FF2-81F3-64291894833A}" srcOrd="1" destOrd="0" presId="urn:microsoft.com/office/officeart/2005/8/layout/bProcess4#1"/>
    <dgm:cxn modelId="{8A44466C-2063-4631-818E-3CB8DB4B75F1}" type="presParOf" srcId="{5ABA8E8F-5E10-44F7-8048-B5516EC7A88E}" destId="{EEC9D21D-7AB1-42E9-997D-77385CF10258}" srcOrd="11" destOrd="0" presId="urn:microsoft.com/office/officeart/2005/8/layout/bProcess4#1"/>
    <dgm:cxn modelId="{7D738B94-4A61-411A-88A2-2A7FBACBC8D8}" type="presParOf" srcId="{5ABA8E8F-5E10-44F7-8048-B5516EC7A88E}" destId="{061DE8B4-DA8C-4FEA-8DB7-7A21F485FCC2}" srcOrd="12" destOrd="0" presId="urn:microsoft.com/office/officeart/2005/8/layout/bProcess4#1"/>
    <dgm:cxn modelId="{4183F1DA-1037-4D4E-8A74-E3A5BA374FEB}" type="presParOf" srcId="{061DE8B4-DA8C-4FEA-8DB7-7A21F485FCC2}" destId="{10EE7CC9-546E-41DA-A541-D03470B6C5F8}" srcOrd="0" destOrd="0" presId="urn:microsoft.com/office/officeart/2005/8/layout/bProcess4#1"/>
    <dgm:cxn modelId="{0DB31071-D21F-4921-9A00-25D0ABE0BF0A}" type="presParOf" srcId="{061DE8B4-DA8C-4FEA-8DB7-7A21F485FCC2}" destId="{9B2FE024-157B-4886-AB1D-992EAD5C854B}" srcOrd="1" destOrd="0" presId="urn:microsoft.com/office/officeart/2005/8/layout/bProcess4#1"/>
    <dgm:cxn modelId="{27894F52-6B84-41DD-8764-C25D491B6BED}" type="presParOf" srcId="{5ABA8E8F-5E10-44F7-8048-B5516EC7A88E}" destId="{79499F93-5E50-4DDC-8466-7028454703E9}" srcOrd="13" destOrd="0" presId="urn:microsoft.com/office/officeart/2005/8/layout/bProcess4#1"/>
    <dgm:cxn modelId="{727F63C4-5DE9-4295-8447-8343FE57BADC}" type="presParOf" srcId="{5ABA8E8F-5E10-44F7-8048-B5516EC7A88E}" destId="{15ADE5DB-FD43-42A2-A385-1A26A678B6AD}" srcOrd="14" destOrd="0" presId="urn:microsoft.com/office/officeart/2005/8/layout/bProcess4#1"/>
    <dgm:cxn modelId="{5F6E6CAA-E420-47B1-B093-3FA671EF4624}" type="presParOf" srcId="{15ADE5DB-FD43-42A2-A385-1A26A678B6AD}" destId="{9D1D8EC1-E6DB-46CA-B830-4768C84391A3}" srcOrd="0" destOrd="0" presId="urn:microsoft.com/office/officeart/2005/8/layout/bProcess4#1"/>
    <dgm:cxn modelId="{929C9904-95A9-4623-91B1-B55FCD01915B}" type="presParOf" srcId="{15ADE5DB-FD43-42A2-A385-1A26A678B6AD}" destId="{79222173-1899-47D6-B0E0-6EFC070B33A5}" srcOrd="1" destOrd="0" presId="urn:microsoft.com/office/officeart/2005/8/layout/bProcess4#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#1" minVer="12.0">
  <dgm:title val=""/>
  <dgm:desc val=""/>
  <dgm:catLst>
    <dgm:cat type="cycle" pri="6500"/>
  </dgm:catLst>
  <dgm:sampData>
    <dgm:dataModel>
      <dgm:ptLst>
        <dgm:pt modelId="0" type="doc">
          <dgm:prSet phldr="1"/>
        </dgm:pt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5">
            <dgm:choose name="Name6">
              <dgm:if name="Name7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8">
                <dgm:choose name="Name9">
                  <dgm:if name="Name10" axis="ch ch" ptType="node node" st="1 1" cnt="1 0" func="cnt" op="lte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1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2">
        <dgm:choose name="Name13">
          <dgm:if name="Name14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5">
            <dgm:choose name="Name16">
              <dgm:if name="Name17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8">
                <dgm:choose name="Name19">
                  <dgm:if name="Name20" axis="ch ch" ptType="node node" st="1 1" cnt="1 0" func="cnt" op="lte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1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w" for="ch" forName="node" op="equ"/>
      <dgm:constr type="sp" refType="w" refFor="ch" refForName="centerShape" op="equ" fact="0.23"/>
      <dgm:constr type="sibSp" refType="w" refFor="ch" refForName="node" fact="0.1"/>
      <dgm:constr type="primFontSz" for="ch" forName="centerShape" val="36"/>
      <dgm:constr type="primFontSz" for="des" forName="node" refType="primFontSz" refFor="ch" refForName="centerShape" fact="0.78"/>
      <dgm:constr type="primFontSz" for="ch" forName="node" refType="primFontSz" refFor="ch" refForName="centerShape" op="equ" fact="0.78"/>
    </dgm:constrLst>
    <dgm:choose name="Name22">
      <dgm:if name="Name23" axis="ch ch" ptType="node node" st="1 1" cnt="1 0" func="cnt" op="lte" val="5">
        <dgm:ruleLst>
          <dgm:rule type="w" for="ch" forName="centerShape" val="NaN" fact="0.27" max="NaN"/>
        </dgm:ruleLst>
      </dgm:if>
      <dgm:else name="Name24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5" axis="ch" ptType="node" cnt="1">
      <dgm:layoutNode name="centerShape" styleLbl="node0">
        <dgm:varLst>
          <dgm:chMax val="7"/>
        </dgm:varLst>
        <dgm:alg type="tx"/>
        <dgm:shape xmlns:r="http://schemas.openxmlformats.org/officeDocument/2006/relationships" type="ellipse" r:blip="">
          <dgm:adjLst/>
        </dgm:shape>
        <dgm:constrLst>
          <dgm:constr type="h" refType="w"/>
          <dgm:constr type="primFontSz" val="36"/>
        </dgm:constrLst>
        <dgm:ruleLst>
          <dgm:rule type="primFontSz" val="2" fact="NaN" max="NaN"/>
        </dgm:ruleLst>
      </dgm:layoutNode>
      <dgm:forEach name="Name26" axis="ch" cnt="21">
        <dgm:forEach name="Name27" axis="self" ptType="parTrans">
          <dgm:layoutNode name="parTrans" styleLbl="bgSibTrans2D1">
            <dgm:alg type="conn">
              <dgm:param type="begPts" val="auto"/>
              <dgm:param type="endPts" val="auto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constrLst>
              <dgm:constr type="begPad" refType="connDist" fact="0.28"/>
              <dgm:constr type="endPad" refType="connDist" fact="-0.3"/>
            </dgm:constrLst>
            <dgm:ruleLst/>
          </dgm:layoutNode>
        </dgm:forEach>
        <dgm:forEach name="Name28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/>
            </dgm:shape>
            <dgm:presOf axis="desOrSelf" ptType="node"/>
            <dgm:constrLst>
              <dgm:constr type="h" refType="w" fact="0.8"/>
              <dgm:constr type="primFontSz" val="36"/>
            </dgm:constrLst>
            <dgm:ruleLst>
              <dgm:rule type="primFontSz" val="2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Process4#1" minVer="12.0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15"/>
      <dgm:constr type="sp" refType="w" fact="0.33"/>
      <dgm:constr type="primFontSz" for="des" forName="node" op="equ" val="100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05"/>
            </dgm:adjLst>
          </dgm:shape>
          <dgm:presOf axis="desOrSelf" ptType="node"/>
          <dgm:constrLst>
            <dgm:constr type="lMarg" refType="tMarg"/>
            <dgm:constr type="primFontSz" val="100"/>
          </dgm:constrLst>
          <dgm:ruleLst>
            <dgm:rule type="primFontSz" val="36" fact="NaN" max="NaN"/>
            <dgm:rule type="w" val="INF" fact="NaN" max="NaN"/>
            <dgm:rule type="primFontSz" val="2" fact="NaN" max="NaN"/>
          </dgm:ruleLst>
        </dgm:layoutNode>
      </dgm:layoutNode>
      <dgm:forEach name="sibTransForEach" axis="followSib" cnt="1">
        <dgm:layoutNode name="sibTrans" styleLbl="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#4" minVer="12.0">
  <dgm:title val="Simple 2"/>
  <dgm:desc val="Simple 2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#2" minVer="12.0">
  <dgm:title val="3-D Style 2"/>
  <dgm:desc val="3-D Style 2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125F1F0-6DA2-48C9-BC60-84AAECA7D39D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9D6BE87-5075-4417-8404-3796089BEA1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FD968149-7055-4F87-B5D6-153ED7E6F1B1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9468ACE-5ADC-4E2B-A3D5-467BBE3DD09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0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13" name="Rectangle 17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noProof="1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4" name="Rectangle 3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16" name="Rectangle 2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" name="Rectangle 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 dirty="0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dirty="0"/>
          </a:p>
        </p:txBody>
      </p:sp>
      <p:sp>
        <p:nvSpPr>
          <p:cNvPr id="16" name="Rectangle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21" name="Rectangle 3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0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30" name="Rectangle 6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8" name="Rectangl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7" name="Rectangl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gi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02_Background.JPG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Rectangle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noProof="1" smtClean="0"/>
              <a:t>Click to edit Master title style</a:t>
            </a:r>
            <a:endParaRPr lang="en-US" dirty="0"/>
          </a:p>
        </p:txBody>
      </p:sp>
      <p:sp>
        <p:nvSpPr>
          <p:cNvPr id="14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 noProof="1" smtClean="0"/>
              <a:t>Click to edit Master text styles</a:t>
            </a:r>
            <a:endParaRPr lang="en-US" dirty="0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dirty="0"/>
          </a:p>
        </p:txBody>
      </p:sp>
      <p:sp>
        <p:nvSpPr>
          <p:cNvPr id="21" name="Rectangle 3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57EB69-8C43-4C3A-BA48-A60F845C9FC5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26" name="Rectangle 2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>
    <p:cover dir="lu"/>
  </p:transition>
  <p:txStyles>
    <p:titleStyle>
      <a:lvl1pPr algn="ctr" rtl="0" latinLnBrk="0">
        <a:spcBef>
          <a:spcPct val="0"/>
        </a:spcBef>
        <a:buNone/>
        <a:defRPr sz="4400" b="1" i="0" cap="small" baseline="0">
          <a:solidFill>
            <a:srgbClr val="7030A0"/>
          </a:solidFill>
          <a:effectLst>
            <a:innerShdw blurRad="50800" dist="50800" dir="18900000">
              <a:srgbClr val="000000">
                <a:alpha val="50000"/>
              </a:srgbClr>
            </a:innerShdw>
          </a:effectLst>
          <a:latin typeface="+mj-lt"/>
          <a:ea typeface="+mj-ea"/>
          <a:cs typeface="+mj-cs"/>
        </a:defRPr>
      </a:lvl1pPr>
      <a:lvl2pPr>
        <a:defRPr>
          <a:solidFill>
            <a:schemeClr val="tx2"/>
          </a:solidFill>
        </a:defRPr>
      </a:lvl2pPr>
      <a:lvl3pPr>
        <a:defRPr>
          <a:solidFill>
            <a:schemeClr val="tx2"/>
          </a:solidFill>
        </a:defRPr>
      </a:lvl3pPr>
      <a:lvl4pPr>
        <a:defRPr>
          <a:solidFill>
            <a:schemeClr val="tx2"/>
          </a:solidFill>
        </a:defRPr>
      </a:lvl4pPr>
      <a:lvl5pPr>
        <a:defRPr>
          <a:solidFill>
            <a:schemeClr val="tx2"/>
          </a:solidFill>
        </a:defRPr>
      </a:lvl5pPr>
      <a:lvl6pPr>
        <a:defRPr>
          <a:solidFill>
            <a:schemeClr val="tx2"/>
          </a:solidFill>
        </a:defRPr>
      </a:lvl6pPr>
      <a:lvl7pPr>
        <a:defRPr>
          <a:solidFill>
            <a:schemeClr val="tx2"/>
          </a:solidFill>
        </a:defRPr>
      </a:lvl7pPr>
      <a:lvl8pPr>
        <a:defRPr>
          <a:solidFill>
            <a:schemeClr val="tx2"/>
          </a:solidFill>
        </a:defRPr>
      </a:lvl8pPr>
      <a:lvl9pPr>
        <a:defRPr>
          <a:solidFill>
            <a:schemeClr val="tx2"/>
          </a:solidFill>
        </a:defRPr>
      </a:lvl9pPr>
    </p:titleStyle>
    <p:bodyStyle>
      <a:lvl1pPr marL="342900" indent="-342900" algn="l" rtl="0" latinLnBrk="0">
        <a:spcBef>
          <a:spcPct val="20000"/>
        </a:spcBef>
        <a:buFontTx/>
        <a:buBlip>
          <a:blip r:embed="rId10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rtl="0" latinLnBrk="0">
        <a:spcBef>
          <a:spcPct val="20000"/>
        </a:spcBef>
        <a:buClr>
          <a:srgbClr val="C00000"/>
        </a:buClr>
        <a:buSzPct val="90000"/>
        <a:buFont typeface="Wingdings" pitchFamily="2" charset="2"/>
        <a:buChar char="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Taguien</a:t>
            </a:r>
            <a:r>
              <a:rPr lang="en-US" dirty="0" smtClean="0"/>
              <a:t> Cycle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 Series for Young Adults</a:t>
            </a:r>
            <a:endParaRPr lang="en-US" dirty="0"/>
          </a:p>
          <a:p>
            <a:r>
              <a:rPr lang="en-US" dirty="0" smtClean="0"/>
              <a:t>Judy Lew, Project Editor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Journey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  <a:p>
            <a:r>
              <a:rPr lang="en-US" dirty="0" smtClean="0"/>
              <a:t>Challenges</a:t>
            </a:r>
          </a:p>
          <a:p>
            <a:r>
              <a:rPr lang="en-US" dirty="0" smtClean="0"/>
              <a:t>Quests</a:t>
            </a:r>
          </a:p>
          <a:p>
            <a:r>
              <a:rPr lang="en-US" dirty="0" smtClean="0"/>
              <a:t>Tasks</a:t>
            </a:r>
            <a:endParaRPr lang="en-US" dirty="0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Skill or Power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Strength</a:t>
            </a:r>
          </a:p>
          <a:p>
            <a:r>
              <a:rPr lang="en-US" dirty="0" smtClean="0"/>
              <a:t>Speed</a:t>
            </a:r>
          </a:p>
          <a:p>
            <a:r>
              <a:rPr lang="en-US" dirty="0" smtClean="0"/>
              <a:t>Magic</a:t>
            </a:r>
          </a:p>
          <a:p>
            <a:r>
              <a:rPr lang="en-US" dirty="0" smtClean="0"/>
              <a:t>Enhanced senses</a:t>
            </a:r>
          </a:p>
          <a:p>
            <a:r>
              <a:rPr lang="en-US" dirty="0" smtClean="0"/>
              <a:t>Healing</a:t>
            </a:r>
          </a:p>
          <a:p>
            <a:r>
              <a:rPr lang="en-US" dirty="0" smtClean="0"/>
              <a:t>Extrasensory perception</a:t>
            </a:r>
          </a:p>
          <a:p>
            <a:endParaRPr lang="en-US" dirty="0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Battle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Of wills</a:t>
            </a:r>
          </a:p>
          <a:p>
            <a:r>
              <a:rPr lang="en-US" dirty="0" smtClean="0"/>
              <a:t>Of strength</a:t>
            </a:r>
          </a:p>
          <a:p>
            <a:r>
              <a:rPr lang="en-US" dirty="0" smtClean="0"/>
              <a:t>Of wits</a:t>
            </a:r>
          </a:p>
          <a:p>
            <a:r>
              <a:rPr lang="en-US" dirty="0" smtClean="0"/>
              <a:t>Of skill</a:t>
            </a:r>
          </a:p>
          <a:p>
            <a:r>
              <a:rPr lang="en-US" dirty="0" smtClean="0"/>
              <a:t>Of knowledge</a:t>
            </a:r>
          </a:p>
          <a:p>
            <a:endParaRPr lang="en-US" dirty="0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Twist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Betrayal</a:t>
            </a:r>
          </a:p>
          <a:p>
            <a:r>
              <a:rPr lang="en-US" dirty="0" smtClean="0"/>
              <a:t>Revelation</a:t>
            </a:r>
          </a:p>
          <a:p>
            <a:r>
              <a:rPr lang="en-US" dirty="0" smtClean="0"/>
              <a:t>Illusion</a:t>
            </a:r>
          </a:p>
          <a:p>
            <a:r>
              <a:rPr lang="en-US" dirty="0" smtClean="0"/>
              <a:t>Transformation</a:t>
            </a:r>
          </a:p>
          <a:p>
            <a:r>
              <a:rPr lang="en-US" dirty="0" smtClean="0"/>
              <a:t>Confession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Climax</a:t>
            </a:r>
            <a:endParaRPr lang="en-US" dirty="0"/>
          </a:p>
        </p:txBody>
      </p:sp>
      <p:graphicFrame>
        <p:nvGraphicFramePr>
          <p:cNvPr id="4" name="Diagram 4"/>
          <p:cNvGraphicFramePr>
            <a:graphicFrameLocks noGrp="1"/>
          </p:cNvGraphicFramePr>
          <p:nvPr>
            <p:ph idx="1"/>
          </p:nvPr>
        </p:nvGraphicFramePr>
        <p:xfrm>
          <a:off x="838200" y="1143000"/>
          <a:ext cx="72390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Approval Process</a:t>
            </a:r>
            <a:endParaRPr lang="en-US" dirty="0"/>
          </a:p>
        </p:txBody>
      </p:sp>
      <p:graphicFrame>
        <p:nvGraphicFramePr>
          <p:cNvPr id="4" name="Diagram 4"/>
          <p:cNvGraphicFramePr>
            <a:graphicFrameLocks noGrp="1"/>
          </p:cNvGraphicFramePr>
          <p:nvPr>
            <p:ph idx="1"/>
          </p:nvPr>
        </p:nvGraphicFramePr>
        <p:xfrm>
          <a:off x="762000" y="1905000"/>
          <a:ext cx="78486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4" name="Rectangle 4"/>
          <p:cNvSpPr txBox="1"/>
          <p:nvPr/>
        </p:nvSpPr>
        <p:spPr>
          <a:xfrm>
            <a:off x="457200" y="1600200"/>
            <a:ext cx="8229600" cy="42073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rtl="0" latinLnBrk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800" dirty="0" smtClean="0"/>
              <a:t>For more information about the authors and books mentioned in this presentation, visit these Web sites:</a:t>
            </a:r>
            <a:endParaRPr lang="en-US" dirty="0"/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err="1" smtClean="0"/>
              <a:t>Eoin</a:t>
            </a:r>
            <a:r>
              <a:rPr lang="en-US" sz="1800" dirty="0" smtClean="0"/>
              <a:t> </a:t>
            </a:r>
            <a:r>
              <a:rPr lang="en-US" sz="1800" dirty="0" err="1" smtClean="0"/>
              <a:t>Colfer</a:t>
            </a:r>
            <a:r>
              <a:rPr lang="en-US" sz="1800" dirty="0" smtClean="0"/>
              <a:t>: www.eoincolfer.com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Madeleine </a:t>
            </a:r>
            <a:r>
              <a:rPr lang="en-US" sz="1800" dirty="0" err="1" smtClean="0"/>
              <a:t>L’Engle</a:t>
            </a:r>
            <a:r>
              <a:rPr lang="en-US" sz="1800" dirty="0" smtClean="0"/>
              <a:t>: www.madeleinelengle.com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Diana Wynne Jones: www.dianawynnejones.com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Garth Nix: www.garthnix.co.uk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Christopher </a:t>
            </a:r>
            <a:r>
              <a:rPr lang="en-US" sz="1800" dirty="0" err="1" smtClean="0"/>
              <a:t>Paolini</a:t>
            </a:r>
            <a:r>
              <a:rPr lang="en-US" sz="1800" dirty="0" smtClean="0"/>
              <a:t>: www.alagaesia.com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J.K. Rowling: www.jkrowling.com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Jonathan Stroud</a:t>
            </a:r>
            <a:r>
              <a:rPr lang="en-US" sz="1800" smtClean="0"/>
              <a:t>: www.bartimaeustrilogy.com</a:t>
            </a:r>
            <a:endParaRPr lang="en-US" sz="2400" dirty="0" smtClean="0"/>
          </a:p>
          <a:p>
            <a:pPr marL="0" indent="0">
              <a:lnSpc>
                <a:spcPct val="150000"/>
              </a:lnSpc>
              <a:buNone/>
            </a:pPr>
            <a:endParaRPr lang="en-US" sz="1800" dirty="0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Rationale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5181600" cy="2477858"/>
          </a:xfrm>
        </p:spPr>
        <p:txBody>
          <a:bodyPr>
            <a:spAutoFit/>
          </a:bodyPr>
          <a:lstStyle/>
          <a:p>
            <a:r>
              <a:rPr lang="en-US" sz="2400" dirty="0" smtClean="0"/>
              <a:t>Lucerne currently has no offering for young adults</a:t>
            </a:r>
            <a:endParaRPr lang="en-US" sz="2400" dirty="0"/>
          </a:p>
          <a:p>
            <a:r>
              <a:rPr lang="en-US" sz="2400" dirty="0" smtClean="0"/>
              <a:t>Fantasy series have been hits in this hard-to-please market</a:t>
            </a:r>
          </a:p>
          <a:p>
            <a:r>
              <a:rPr lang="en-US" sz="2400" dirty="0" smtClean="0"/>
              <a:t>Customers are turning to other publishers to meet demand</a:t>
            </a:r>
          </a:p>
        </p:txBody>
      </p:sp>
      <p:sp>
        <p:nvSpPr>
          <p:cNvPr id="4" name="Rectangle 4"/>
          <p:cNvSpPr txBox="1"/>
          <p:nvPr/>
        </p:nvSpPr>
        <p:spPr>
          <a:xfrm>
            <a:off x="914400" y="5638800"/>
            <a:ext cx="7239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dirty="0" smtClean="0"/>
              <a:t>Need to decide whether to offer the series to one author or to multiple writers</a:t>
            </a:r>
            <a:endParaRPr lang="en-US" sz="1800" dirty="0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Characteristics of a Hit Fantasy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/>
              <a:t>A hero</a:t>
            </a:r>
            <a:endParaRPr lang="en-US"/>
          </a:p>
          <a:p>
            <a:r>
              <a:rPr lang="en-US" dirty="0"/>
              <a:t>An ally</a:t>
            </a:r>
          </a:p>
          <a:p>
            <a:r>
              <a:rPr lang="en-US" dirty="0"/>
              <a:t>A teacher</a:t>
            </a:r>
          </a:p>
          <a:p>
            <a:r>
              <a:rPr lang="en-US" dirty="0"/>
              <a:t>An </a:t>
            </a:r>
            <a:r>
              <a:rPr lang="en-US" dirty="0" smtClean="0"/>
              <a:t>adversary</a:t>
            </a:r>
          </a:p>
          <a:p>
            <a:r>
              <a:rPr lang="en-US" dirty="0" smtClean="0"/>
              <a:t>An innocent</a:t>
            </a: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A problem</a:t>
            </a:r>
            <a:endParaRPr lang="en-US"/>
          </a:p>
          <a:p>
            <a:r>
              <a:rPr lang="en-US" dirty="0"/>
              <a:t>A journey</a:t>
            </a:r>
          </a:p>
          <a:p>
            <a:r>
              <a:rPr lang="en-US" dirty="0"/>
              <a:t>A skill or power</a:t>
            </a:r>
          </a:p>
          <a:p>
            <a:r>
              <a:rPr lang="en-US" dirty="0"/>
              <a:t>A </a:t>
            </a:r>
            <a:r>
              <a:rPr lang="en-US" dirty="0" smtClean="0"/>
              <a:t>battle</a:t>
            </a:r>
          </a:p>
          <a:p>
            <a:r>
              <a:rPr lang="en-US" dirty="0" smtClean="0"/>
              <a:t>A twist</a:t>
            </a:r>
            <a:endParaRPr lang="en-US" dirty="0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Hero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Reluctant rebel</a:t>
            </a:r>
            <a:endParaRPr lang="en-US" dirty="0"/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Innately sympathetic</a:t>
            </a:r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Untested potential</a:t>
            </a:r>
          </a:p>
        </p:txBody>
      </p:sp>
      <p:pic>
        <p:nvPicPr>
          <p:cNvPr id="7" name="Picture 6" descr="02_Pictures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53000" y="1447800"/>
            <a:ext cx="3275814" cy="4572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perspectiveContrastingLeftFacing"/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TextBox 7"/>
          <p:cNvSpPr txBox="1"/>
          <p:nvPr/>
        </p:nvSpPr>
        <p:spPr>
          <a:xfrm rot="5400000">
            <a:off x="7186999" y="4852601"/>
            <a:ext cx="3276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accent1"/>
                </a:solidFill>
              </a:rPr>
              <a:t>Nic Meiner, used with permission</a:t>
            </a:r>
            <a:endParaRPr lang="en-US" sz="12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Ally</a:t>
            </a:r>
            <a:endParaRPr lang="en-US" dirty="0"/>
          </a:p>
        </p:txBody>
      </p:sp>
      <p:pic>
        <p:nvPicPr>
          <p:cNvPr id="11" name="Content Placeholder 10" descr="02_Picture2.jpg"/>
          <p:cNvPicPr>
            <a:picLocks noGrp="1"/>
          </p:cNvPicPr>
          <p:nvPr>
            <p:ph sz="half" idx="1"/>
          </p:nvPr>
        </p:nvPicPr>
        <p:blipFill>
          <a:blip r:embed="rId3" cstate="print"/>
          <a:srcRect t="7061" b="8209"/>
          <a:stretch>
            <a:fillRect/>
          </a:stretch>
        </p:blipFill>
        <p:spPr>
          <a:xfrm>
            <a:off x="1371600" y="1600200"/>
            <a:ext cx="3200400" cy="2286000"/>
          </a:xfrm>
          <a:ln w="38100">
            <a:solidFill>
              <a:srgbClr val="FFC000"/>
            </a:solidFill>
          </a:ln>
        </p:spPr>
      </p:pic>
      <p:pic>
        <p:nvPicPr>
          <p:cNvPr id="13" name="Picture 12" descr="02_Picture4.jpg"/>
          <p:cNvPicPr>
            <a:picLocks/>
          </p:cNvPicPr>
          <p:nvPr/>
        </p:nvPicPr>
        <p:blipFill>
          <a:blip r:embed="rId4" cstate="print"/>
          <a:srcRect l="1961" t="1665" r="3922" b="6089"/>
          <a:stretch>
            <a:fillRect/>
          </a:stretch>
        </p:blipFill>
        <p:spPr>
          <a:xfrm>
            <a:off x="3162300" y="2743200"/>
            <a:ext cx="3200400" cy="2286000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12" name="Content Placeholder 11" descr="02_Pictue3.jpg"/>
          <p:cNvPicPr>
            <a:picLocks noGrp="1"/>
          </p:cNvPicPr>
          <p:nvPr>
            <p:ph sz="half" idx="2"/>
          </p:nvPr>
        </p:nvPicPr>
        <p:blipFill>
          <a:blip r:embed="rId5" cstate="print"/>
          <a:srcRect l="9434"/>
          <a:stretch>
            <a:fillRect/>
          </a:stretch>
        </p:blipFill>
        <p:spPr>
          <a:xfrm>
            <a:off x="4953000" y="3886200"/>
            <a:ext cx="3200400" cy="2286000"/>
          </a:xfrm>
          <a:ln w="38100">
            <a:solidFill>
              <a:srgbClr val="FFC000"/>
            </a:solidFill>
          </a:ln>
        </p:spPr>
      </p:pic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Teacher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Does not have to be human</a:t>
            </a:r>
            <a:endParaRPr lang="en-US" dirty="0"/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Can be young or old</a:t>
            </a:r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Can be male or female</a:t>
            </a:r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Can be beautiful or ugly</a:t>
            </a:r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Is wise, but can have flaws</a:t>
            </a:r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Uses powers for good</a:t>
            </a:r>
          </a:p>
        </p:txBody>
      </p:sp>
      <p:sp>
        <p:nvSpPr>
          <p:cNvPr id="4" name="Rectangle 4"/>
          <p:cNvSpPr txBox="1"/>
          <p:nvPr/>
        </p:nvSpPr>
        <p:spPr>
          <a:xfrm rot="5400000">
            <a:off x="6858000" y="3200400"/>
            <a:ext cx="4572662" cy="369332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en-US" sz="1800" i="1" dirty="0" smtClean="0">
                <a:solidFill>
                  <a:schemeClr val="accent6"/>
                </a:solidFill>
              </a:rPr>
              <a:t>CONTRAST WITH ADVERSARY ON SLIDE 6</a:t>
            </a:r>
            <a:endParaRPr lang="en-US" sz="1800" i="1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Adversary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Has the same form as the teacher</a:t>
            </a:r>
            <a:endParaRPr lang="en-US" dirty="0"/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Can be young or old</a:t>
            </a:r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Can be male or female</a:t>
            </a:r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Can be beautiful or ugly</a:t>
            </a:r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Is wise, but seriously flawed</a:t>
            </a:r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Uses powers for evil</a:t>
            </a:r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smtClean="0"/>
              <a:t>Innocent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Vulnerable</a:t>
            </a:r>
          </a:p>
          <a:p>
            <a:r>
              <a:rPr lang="en-US" dirty="0" smtClean="0"/>
              <a:t>Worthy</a:t>
            </a:r>
          </a:p>
          <a:p>
            <a:r>
              <a:rPr lang="en-US" dirty="0" smtClean="0"/>
              <a:t>Forms</a:t>
            </a:r>
          </a:p>
          <a:p>
            <a:pPr lvl="1"/>
            <a:r>
              <a:rPr lang="en-US" dirty="0" smtClean="0"/>
              <a:t>People</a:t>
            </a:r>
          </a:p>
          <a:p>
            <a:pPr lvl="1"/>
            <a:r>
              <a:rPr lang="en-US" dirty="0" smtClean="0"/>
              <a:t>Other civilizations</a:t>
            </a:r>
          </a:p>
          <a:p>
            <a:pPr lvl="1"/>
            <a:r>
              <a:rPr lang="en-US" dirty="0" smtClean="0"/>
              <a:t>Animals</a:t>
            </a:r>
          </a:p>
          <a:p>
            <a:pPr lvl="1"/>
            <a:r>
              <a:rPr lang="en-US" dirty="0" smtClean="0"/>
              <a:t>The environment</a:t>
            </a:r>
          </a:p>
          <a:p>
            <a:endParaRPr lang="en-US" dirty="0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</a:t>
            </a:r>
            <a:endParaRPr lang="en-US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Atrium">
  <a:themeElements>
    <a:clrScheme name="Atrium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E47E7E"/>
      </a:hlink>
      <a:folHlink>
        <a:srgbClr val="C84447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trium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5000"/>
                <a:satMod val="150000"/>
              </a:schemeClr>
              <a:schemeClr val="phClr">
                <a:tint val="30000"/>
              </a:schemeClr>
            </a:duotone>
          </a:blip>
          <a:tile tx="0" ty="0" sx="75000" sy="75000" flip="none" algn="ctr"/>
        </a:blipFill>
        <a:blipFill>
          <a:blip xmlns:r="http://schemas.openxmlformats.org/officeDocument/2006/relationships" r:embed="rId1">
            <a:duotone>
              <a:schemeClr val="phClr">
                <a:tint val="90000"/>
                <a:shade val="50000"/>
              </a:schemeClr>
              <a:schemeClr val="phClr">
                <a:shade val="90000"/>
                <a:satMod val="150000"/>
              </a:schemeClr>
            </a:duotone>
          </a:blip>
          <a:tile tx="0" ty="0" sx="75000" sy="75000" flip="none" algn="ctr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</a:effectStyle>
        <a:effectStyle>
          <a:effectLst>
            <a:glow rad="50800">
              <a:schemeClr val="phClr">
                <a:tint val="95000"/>
                <a:alpha val="96078"/>
                <a:satMod val="110000"/>
              </a:schemeClr>
            </a:glo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20000"/>
              </a:schemeClr>
            </a:contourClr>
          </a:sp3d>
        </a:effectStyle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7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15000"/>
              </a:schemeClr>
            </a:gs>
            <a:gs pos="25000">
              <a:schemeClr val="phClr">
                <a:tint val="70000"/>
                <a:satMod val="225000"/>
              </a:schemeClr>
            </a:gs>
            <a:gs pos="100000">
              <a:schemeClr val="phClr">
                <a:shade val="73000"/>
                <a:satMod val="250000"/>
              </a:schemeClr>
            </a:gs>
          </a:gsLst>
          <a:path path="circle">
            <a:fillToRect l="50000" t="50000" r="110000" b="110000"/>
          </a:path>
        </a:gradFill>
        <a:blipFill>
          <a:blip xmlns:r="http://schemas.openxmlformats.org/officeDocument/2006/relationships" r:embed="rId2">
            <a:duotone>
              <a:schemeClr val="phClr">
                <a:shade val="40000"/>
                <a:satMod val="110000"/>
              </a:schemeClr>
              <a:schemeClr val="phClr">
                <a:tint val="60000"/>
                <a:satMod val="225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D489DC97F7742BF9E29B3F7E45D8F" ma:contentTypeVersion="2" ma:contentTypeDescription="Create a new document." ma:contentTypeScope="" ma:versionID="5e79617d903986d3c59beba28fb4e788">
  <xsd:schema xmlns:xsd="http://www.w3.org/2001/XMLSchema" xmlns:p="http://schemas.microsoft.com/office/2006/metadata/properties" xmlns:ns2="59138bff-0427-4634-adba-14ec25af6504" targetNamespace="http://schemas.microsoft.com/office/2006/metadata/properties" ma:root="true" ma:fieldsID="363f90a203823e8a44c4f895e4bfcd3f" ns2:_="">
    <xsd:import namespace="59138bff-0427-4634-adba-14ec25af6504"/>
    <xsd:element name="properties">
      <xsd:complexType>
        <xsd:sequence>
          <xsd:element name="documentManagement">
            <xsd:complexType>
              <xsd:all>
                <xsd:element ref="ns2:Stage" minOccurs="0"/>
                <xsd:element ref="ns2:C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59138bff-0427-4634-adba-14ec25af6504" elementFormDefault="qualified">
    <xsd:import namespace="http://schemas.microsoft.com/office/2006/documentManagement/types"/>
    <xsd:element name="Stage" ma:index="8" nillable="true" ma:displayName="Stage" ma:default="&lt;none&gt;" ma:format="RadioButtons" ma:internalName="Stage">
      <xsd:simpleType>
        <xsd:restriction base="dms:Choice">
          <xsd:enumeration value="&lt;none&gt;"/>
          <xsd:enumeration value="CE1"/>
          <xsd:enumeration value="QA"/>
          <xsd:enumeration value="TR1"/>
          <xsd:enumeration value="AU Review"/>
          <xsd:enumeration value="TR2"/>
          <xsd:enumeration value="CE2"/>
          <xsd:enumeration value="Index"/>
          <xsd:enumeration value="Layout"/>
        </xsd:restriction>
      </xsd:simpleType>
    </xsd:element>
    <xsd:element name="CE" ma:index="9" nillable="true" ma:displayName="CE" ma:default="&lt;none&gt;" ma:format="RadioButtons" ma:internalName="CE">
      <xsd:simpleType>
        <xsd:restriction base="dms:Choice">
          <xsd:enumeration value="&lt;none&gt;"/>
          <xsd:enumeration value="Jaime"/>
          <xsd:enumeration value="Joan"/>
          <xsd:enumeration value="Susi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E xmlns="59138bff-0427-4634-adba-14ec25af6504">&lt;none&gt;</CE>
    <Stage xmlns="59138bff-0427-4634-adba-14ec25af6504">&lt;none&gt;</Stage>
  </documentManagement>
</p:properties>
</file>

<file path=customXml/itemProps1.xml><?xml version="1.0" encoding="utf-8"?>
<ds:datastoreItem xmlns:ds="http://schemas.openxmlformats.org/officeDocument/2006/customXml" ds:itemID="{F1C181CD-7D32-4DFA-938B-DFC660066731}"/>
</file>

<file path=customXml/itemProps2.xml><?xml version="1.0" encoding="utf-8"?>
<ds:datastoreItem xmlns:ds="http://schemas.openxmlformats.org/officeDocument/2006/customXml" ds:itemID="{4BD036A1-8EF8-407B-BE8B-1A287F6686B7}"/>
</file>

<file path=customXml/itemProps3.xml><?xml version="1.0" encoding="utf-8"?>
<ds:datastoreItem xmlns:ds="http://schemas.openxmlformats.org/officeDocument/2006/customXml" ds:itemID="{EB07E279-D958-423F-BA71-843AE89EE862}"/>
</file>

<file path=docProps/app.xml><?xml version="1.0" encoding="utf-8"?>
<Properties xmlns="http://schemas.openxmlformats.org/officeDocument/2006/extended-properties" xmlns:vt="http://schemas.openxmlformats.org/officeDocument/2006/docPropsVTypes">
  <Template>Atrium</Template>
  <TotalTime>601</TotalTime>
  <Words>304</Words>
  <Application>Microsoft Office PowerPoint</Application>
  <PresentationFormat>On-screen Show (4:3)</PresentationFormat>
  <Paragraphs>102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1_Atrium</vt:lpstr>
      <vt:lpstr>The Taguien Cycle</vt:lpstr>
      <vt:lpstr>Rationale</vt:lpstr>
      <vt:lpstr>Characteristics of a Hit Fantasy</vt:lpstr>
      <vt:lpstr>The Hero</vt:lpstr>
      <vt:lpstr>The Ally</vt:lpstr>
      <vt:lpstr>The Teacher</vt:lpstr>
      <vt:lpstr>The Adversary</vt:lpstr>
      <vt:lpstr>The Innocent</vt:lpstr>
      <vt:lpstr>The Problem</vt:lpstr>
      <vt:lpstr>The Journey</vt:lpstr>
      <vt:lpstr>The Skill or Power</vt:lpstr>
      <vt:lpstr>The Battle</vt:lpstr>
      <vt:lpstr>The Twist</vt:lpstr>
      <vt:lpstr>The Climax</vt:lpstr>
      <vt:lpstr>Approval Process</vt:lpstr>
      <vt:lpstr>Resources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Taguien Cycle</dc:title>
  <dc:creator>Joyce Cox</dc:creator>
  <dc:description>Copyright © 2006 Online Training Solutions, Inc.</dc:description>
  <cp:lastModifiedBy>Joyce Cox</cp:lastModifiedBy>
  <cp:revision>73</cp:revision>
  <dcterms:created xsi:type="dcterms:W3CDTF">2006-04-20T20:27:36Z</dcterms:created>
  <dcterms:modified xsi:type="dcterms:W3CDTF">2006-11-17T19:58:11Z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0x010100EC4D489DC97F7742BF9E29B3F7E45D8F</vt:lpwstr>
  </property>
</Properties>
</file>