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5" name="Shap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3" name="Shap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6" name="Shap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7" name="Shap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8" name="Shap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9" name="Shap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0" name="Shap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1" name="Shap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3" name="Shap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5" name="Shap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374904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latinLnBrk="0">
        <a:spcBef>
          <a:spcPct val="0"/>
        </a:spcBef>
        <a:buNone/>
        <a:defRPr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latinLnBrk="0">
        <a:spcBef>
          <a:spcPts val="700"/>
        </a:spcBef>
        <a:buClr>
          <a:schemeClr val="tx2"/>
        </a:buClr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latinLnBrk="0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latinLnBrk="0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latinLnBrk="0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Yearly Revenue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Consolidated Messenger</a:t>
            </a:r>
          </a:p>
          <a:p>
            <a:r>
              <a:rPr lang="en-US" dirty="0" smtClean="0"/>
              <a:t>FY2007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by Category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843C5368-5D08-42F6-8FE6-9E0A3FD36306}"/>
</file>

<file path=customXml/itemProps2.xml><?xml version="1.0" encoding="utf-8"?>
<ds:datastoreItem xmlns:ds="http://schemas.openxmlformats.org/officeDocument/2006/customXml" ds:itemID="{BEA2B2AC-7F9C-497A-A13D-A4351AC411E9}"/>
</file>

<file path=customXml/itemProps3.xml><?xml version="1.0" encoding="utf-8"?>
<ds:datastoreItem xmlns:ds="http://schemas.openxmlformats.org/officeDocument/2006/customXml" ds:itemID="{642C3ABB-F09B-456E-B5B3-46EF4CE669E3}"/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</TotalTime>
  <Words>9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Metro</vt:lpstr>
      <vt:lpstr>Yearly Revenue Summary</vt:lpstr>
      <vt:lpstr>Revenue by Category</vt:lpstr>
    </vt:vector>
  </TitlesOfParts>
  <Company>Techsoc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Yearly Sales Summary</dc:title>
  <dc:creator>Curt Frye</dc:creator>
  <cp:lastModifiedBy>Curt Frye</cp:lastModifiedBy>
  <cp:revision>4</cp:revision>
  <dcterms:created xsi:type="dcterms:W3CDTF">2006-10-12T14:59:10Z</dcterms:created>
  <dcterms:modified xsi:type="dcterms:W3CDTF">2006-11-28T23:11:01Z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